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75" r:id="rId9"/>
    <p:sldId id="268" r:id="rId10"/>
    <p:sldId id="271" r:id="rId11"/>
    <p:sldId id="262" r:id="rId12"/>
    <p:sldId id="274" r:id="rId13"/>
    <p:sldId id="267" r:id="rId14"/>
    <p:sldId id="263" r:id="rId15"/>
    <p:sldId id="264" r:id="rId16"/>
    <p:sldId id="265" r:id="rId17"/>
    <p:sldId id="266" r:id="rId18"/>
    <p:sldId id="261" r:id="rId19"/>
    <p:sldId id="276" r:id="rId20"/>
    <p:sldId id="277" r:id="rId21"/>
    <p:sldId id="272" r:id="rId22"/>
    <p:sldId id="278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8" autoAdjust="0"/>
    <p:restoredTop sz="61012" autoAdjust="0"/>
  </p:normalViewPr>
  <p:slideViewPr>
    <p:cSldViewPr snapToGrid="0">
      <p:cViewPr varScale="1">
        <p:scale>
          <a:sx n="50" d="100"/>
          <a:sy n="50" d="100"/>
        </p:scale>
        <p:origin x="193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31431-3ADF-461E-B85A-7C14A3A42F61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A1489-F189-444E-962E-5B194DD8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87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44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11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87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45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90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29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1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56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2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BDAC2-4DA5-AA43-2D95-2E4B1B332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107245-29B0-7208-E302-8608A4F7E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3F365B-AB6D-735B-0184-F48B2257B0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Q&amp;A with Angela, Paul and Joni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52624-D905-EB5E-0E61-F45303C46B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78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93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43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70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90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88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86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75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A1489-F189-444E-962E-5B194DD8C5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17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729D-3F65-4516-9A41-98B99A4496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5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216D4-10B2-44F5-6FA8-0FC8DFAE3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F1FE3-E101-89CA-008B-CCBE62928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1C355-E806-2088-12C0-30849DDC5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F70C-E0E4-47FC-8AA7-DFA4D863ED3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ED1AF-EA36-87B4-2D1A-530A69157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0707C-AAA1-DEBB-093A-35CE0DDD2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81BE-4D3B-482F-B398-E85A204E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72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F5575-2338-5B08-6B5A-A39503CA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B4EA0F-D280-559D-2EE2-87C83E5260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0AA36-A1DA-CED0-380A-A349E9D3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F70C-E0E4-47FC-8AA7-DFA4D863ED3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5821F-BD75-41EF-09F7-17B3C6361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7A8A-410E-FDFC-B048-5F9548C7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81BE-4D3B-482F-B398-E85A204E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1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3BD893-7FB2-1632-C206-AA5FC5CE0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8FEC4-A042-5EBC-6D60-F6CFE4921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550C0-DBB5-8AC2-A23B-0848979CF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F70C-E0E4-47FC-8AA7-DFA4D863ED3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9B1A0-8082-17A5-4DDF-FA49E6BC3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217F0-EEE3-3D9E-1BBD-3CC016B5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81BE-4D3B-482F-B398-E85A204E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7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4D29F-93A6-D427-6308-7B461FF65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A3590-FAA4-9DEA-3311-7AEEC2132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0FF0D-DBA2-FFD5-BDC8-F0219875B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F70C-E0E4-47FC-8AA7-DFA4D863ED3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7F43B-521F-56B7-4187-50B9D1DCC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05086-EF51-8014-2916-E66B3E2EA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81BE-4D3B-482F-B398-E85A204E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56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13F90-E419-87F2-5A7E-F0A99A75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694D5-E431-7D21-3B8C-65A45F251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EF77E-52B7-024A-12ED-4FC24E535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F70C-E0E4-47FC-8AA7-DFA4D863ED3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13C21-B499-B4FB-D18A-9B673ED3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BCC70-FCEE-5696-3F46-945112A7E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81BE-4D3B-482F-B398-E85A204E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17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37329-64BA-209B-1F15-E360C88C2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A3378-C7B1-4482-A9E2-03D30FE9BD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622818-08D2-3E47-1334-CDC2C924A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EB484-23DA-1081-37BF-54D637407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F70C-E0E4-47FC-8AA7-DFA4D863ED3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31BAD-BE63-5325-6CFF-D5A0A6254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570EE-E8E3-5791-0F79-BE6431170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81BE-4D3B-482F-B398-E85A204E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2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8439A-D0F4-D0B8-9B29-E54300F4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730FE-87C6-347D-038C-0FCFB0F1D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80817-2700-170C-A84A-6B0CB758F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5A44A7-6573-8805-9490-25B6187745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7DE37-6DF2-4AF0-11F2-0C08792BC5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1BE265-4936-5040-06DC-E52DBD02D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F70C-E0E4-47FC-8AA7-DFA4D863ED3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13D114-4E1A-0A49-9033-4DC40FB3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0A4056-75FD-05EC-1F47-CDAF81BA7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81BE-4D3B-482F-B398-E85A204E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9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1ED32-9AD6-7CB9-2276-FAE726207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6B99B0-F252-A3A3-93CF-16E504341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F70C-E0E4-47FC-8AA7-DFA4D863ED3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516FD-066C-0387-8A85-0FE59AB37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8D22F-67E0-098B-9BBA-1C326EFE9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81BE-4D3B-482F-B398-E85A204E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3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C589F3-16B2-E14A-E167-40385095A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F70C-E0E4-47FC-8AA7-DFA4D863ED3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6716B7-15CC-C04D-0B82-FBF9DEE93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59AC5-4B78-A106-0684-7238266E1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81BE-4D3B-482F-B398-E85A204E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90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2FCF9-1A8E-EE9C-27EC-B98D703E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C9ECF-6BB9-CEF4-3056-6925A9D07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BB0E7-37B5-B9F9-C141-A86E47DD1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6B41A-AA4D-6AFB-F06D-1868E909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F70C-E0E4-47FC-8AA7-DFA4D863ED3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C347F-A38B-CF37-BDA0-F47631E83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5A394-B6F3-883C-317E-21823C82B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81BE-4D3B-482F-B398-E85A204E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0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1A9B-FD0A-3E08-13A8-0E5BC9439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B7276C-A59B-ABD6-C512-5004AC272A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5CCBC-2CFE-CF58-5C0A-91C7DDA5B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29315-C6F7-7499-E58A-516D18053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F70C-E0E4-47FC-8AA7-DFA4D863ED3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1D47D-62BD-6EB6-47CC-2B835F82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78393-1342-AEA9-47B0-4B23264C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81BE-4D3B-482F-B398-E85A204E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11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B2DA2F-0F5F-EAD7-EAAF-D651C415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C6438-7F74-DBD6-7575-DEB646A6D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8B7AD-0F4C-4F7B-988C-6606F3A2BF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B7F70C-E0E4-47FC-8AA7-DFA4D863ED32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C5865-7467-C56D-3C06-0565FCD0E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9BF03-6EF9-0F5B-BCEA-90B9A01BE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3581BE-4D3B-482F-B398-E85A204E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859C2-2EE5-8BF5-D1AB-AFC71E5DBB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BE27F-AF70-E86B-7C1C-0BC117D334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landscape with hills and trees&#10;&#10;AI-generated content may be incorrect.">
            <a:extLst>
              <a:ext uri="{FF2B5EF4-FFF2-40B4-BE49-F238E27FC236}">
                <a16:creationId xmlns:a16="http://schemas.microsoft.com/office/drawing/2014/main" id="{19913066-4435-9C28-5533-A057B83A5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41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3DE00-5235-675E-A4AF-6ECDCD7A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Diagram&#10;&#10;AI-generated content may be incorrect.">
            <a:extLst>
              <a:ext uri="{FF2B5EF4-FFF2-40B4-BE49-F238E27FC236}">
                <a16:creationId xmlns:a16="http://schemas.microsoft.com/office/drawing/2014/main" id="{2543DD10-291D-75B8-0249-AEB0A6D14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11296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50F36-3FEE-4512-D7F5-357812C16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Text&#10;&#10;AI-generated content may be incorrect.">
            <a:extLst>
              <a:ext uri="{FF2B5EF4-FFF2-40B4-BE49-F238E27FC236}">
                <a16:creationId xmlns:a16="http://schemas.microsoft.com/office/drawing/2014/main" id="{91168903-DCDE-42E9-635F-4B962D09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4595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3BCC5-CA2B-B5D5-7AB2-022495A44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Diagram&#10;&#10;AI-generated content may be incorrect.">
            <a:extLst>
              <a:ext uri="{FF2B5EF4-FFF2-40B4-BE49-F238E27FC236}">
                <a16:creationId xmlns:a16="http://schemas.microsoft.com/office/drawing/2014/main" id="{1AA006F2-36BF-24F6-7D00-2CA94E435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21964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AI-generated content may be incorrect.">
            <a:extLst>
              <a:ext uri="{FF2B5EF4-FFF2-40B4-BE49-F238E27FC236}">
                <a16:creationId xmlns:a16="http://schemas.microsoft.com/office/drawing/2014/main" id="{14B9B7ED-ACFD-A331-E131-6E21D6F86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8" y="-1"/>
            <a:ext cx="12188951" cy="6856285"/>
          </a:xfrm>
        </p:spPr>
      </p:pic>
    </p:spTree>
    <p:extLst>
      <p:ext uri="{BB962C8B-B14F-4D97-AF65-F5344CB8AC3E}">
        <p14:creationId xmlns:p14="http://schemas.microsoft.com/office/powerpoint/2010/main" val="2443910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82E15-4A04-EC54-8B30-D7C795DE0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7B99E417-1700-C17C-EC53-53761280C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50669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Graphical user interface&#10;&#10;AI-generated content may be incorrect.">
            <a:extLst>
              <a:ext uri="{FF2B5EF4-FFF2-40B4-BE49-F238E27FC236}">
                <a16:creationId xmlns:a16="http://schemas.microsoft.com/office/drawing/2014/main" id="{B86699BC-1F1A-567A-268B-5E259FEC4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88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Content Placeholder 10" descr="A group of people in garment&#10;&#10;AI-generated content may be incorrect.">
            <a:extLst>
              <a:ext uri="{FF2B5EF4-FFF2-40B4-BE49-F238E27FC236}">
                <a16:creationId xmlns:a16="http://schemas.microsoft.com/office/drawing/2014/main" id="{9A3A69C2-DABE-AC7A-15A8-89EC970A3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34068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B5DB9-DF95-F113-A21C-4C06B3A5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bubble chart&#10;&#10;AI-generated content may be incorrect.">
            <a:extLst>
              <a:ext uri="{FF2B5EF4-FFF2-40B4-BE49-F238E27FC236}">
                <a16:creationId xmlns:a16="http://schemas.microsoft.com/office/drawing/2014/main" id="{0D7FF03F-68C9-E0AF-7DA0-F1468F2A7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44550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BF108-E749-BE42-E466-14C02215E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6C3C8-6EB3-9D00-C3E2-F557C43F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raphical user interface, text, application, chat or text message&#10;&#10;AI-generated content may be incorrect.">
            <a:extLst>
              <a:ext uri="{FF2B5EF4-FFF2-40B4-BE49-F238E27FC236}">
                <a16:creationId xmlns:a16="http://schemas.microsoft.com/office/drawing/2014/main" id="{FFF1C284-DA12-0E60-1581-CCBF370C4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2995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6F275-633C-B639-6703-EF17B39A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Qr code&#10;&#10;AI-generated content may be incorrect.">
            <a:extLst>
              <a:ext uri="{FF2B5EF4-FFF2-40B4-BE49-F238E27FC236}">
                <a16:creationId xmlns:a16="http://schemas.microsoft.com/office/drawing/2014/main" id="{A2914075-0978-3F11-B9C9-80B5D8C90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72" y="-1"/>
            <a:ext cx="12324671" cy="6932627"/>
          </a:xfrm>
        </p:spPr>
      </p:pic>
    </p:spTree>
    <p:extLst>
      <p:ext uri="{BB962C8B-B14F-4D97-AF65-F5344CB8AC3E}">
        <p14:creationId xmlns:p14="http://schemas.microsoft.com/office/powerpoint/2010/main" val="1934548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46D51-3EB4-FEDB-18FA-2FFE5CFE2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DC9FD4CA-1570-8B31-D086-C5FC59057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36990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333E7-4C21-5365-3154-A6AD00C6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tree, outdoor, person&#10;&#10;Description automatically generated">
            <a:extLst>
              <a:ext uri="{FF2B5EF4-FFF2-40B4-BE49-F238E27FC236}">
                <a16:creationId xmlns:a16="http://schemas.microsoft.com/office/drawing/2014/main" id="{2A086FC2-F38C-9E3C-EB99-39DF8CC7F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306300" cy="6922294"/>
          </a:xfrm>
        </p:spPr>
      </p:pic>
    </p:spTree>
    <p:extLst>
      <p:ext uri="{BB962C8B-B14F-4D97-AF65-F5344CB8AC3E}">
        <p14:creationId xmlns:p14="http://schemas.microsoft.com/office/powerpoint/2010/main" val="353466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1917A-4981-CB79-513C-7AACFFF6F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and person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4AF737A7-7B51-58D5-2959-BB4170C37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91092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C5D56-6B86-8FAB-8829-45D7DC47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AI-generated content may be incorrect.">
            <a:extLst>
              <a:ext uri="{FF2B5EF4-FFF2-40B4-BE49-F238E27FC236}">
                <a16:creationId xmlns:a16="http://schemas.microsoft.com/office/drawing/2014/main" id="{CCAF8BCF-B6DA-0C8E-8D7A-C4223A70A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79215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81934-1306-116E-CFB7-CFAFE97E6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Chart, bar chart&#10;&#10;AI-generated content may be incorrect.">
            <a:extLst>
              <a:ext uri="{FF2B5EF4-FFF2-40B4-BE49-F238E27FC236}">
                <a16:creationId xmlns:a16="http://schemas.microsoft.com/office/drawing/2014/main" id="{137706EF-CFC8-19C2-355F-F1A45EB98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7113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C7686-D212-B0C9-997E-CD65B4914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Chart, bar chart&#10;&#10;AI-generated content may be incorrect.">
            <a:extLst>
              <a:ext uri="{FF2B5EF4-FFF2-40B4-BE49-F238E27FC236}">
                <a16:creationId xmlns:a16="http://schemas.microsoft.com/office/drawing/2014/main" id="{CCD786BD-91F8-641F-A92B-347345CD2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10634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9EBD3-BF6D-B0C6-E7B5-13B25D5D2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, website&#10;&#10;AI-generated content may be incorrect.">
            <a:extLst>
              <a:ext uri="{FF2B5EF4-FFF2-40B4-BE49-F238E27FC236}">
                <a16:creationId xmlns:a16="http://schemas.microsoft.com/office/drawing/2014/main" id="{0691E276-861D-6771-7946-34736EBD6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25258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096D3-8822-977F-9BCC-42CE1683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Timeline&#10;&#10;AI-generated content may be incorrect.">
            <a:extLst>
              <a:ext uri="{FF2B5EF4-FFF2-40B4-BE49-F238E27FC236}">
                <a16:creationId xmlns:a16="http://schemas.microsoft.com/office/drawing/2014/main" id="{64B11C5C-4A8B-B98C-BE8A-1B48E9E92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57898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0" y="1"/>
            <a:ext cx="12192000" cy="907475"/>
            <a:chOff x="0" y="0"/>
            <a:chExt cx="4816593" cy="3585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358509"/>
            </a:xfrm>
            <a:custGeom>
              <a:avLst/>
              <a:gdLst/>
              <a:ahLst/>
              <a:cxnLst/>
              <a:rect l="l" t="t" r="r" b="b"/>
              <a:pathLst>
                <a:path w="4816592" h="358509">
                  <a:moveTo>
                    <a:pt x="0" y="0"/>
                  </a:moveTo>
                  <a:lnTo>
                    <a:pt x="4816592" y="0"/>
                  </a:lnTo>
                  <a:lnTo>
                    <a:pt x="4816592" y="358509"/>
                  </a:lnTo>
                  <a:lnTo>
                    <a:pt x="0" y="358509"/>
                  </a:lnTo>
                  <a:close/>
                </a:path>
              </a:pathLst>
            </a:custGeom>
            <a:solidFill>
              <a:srgbClr val="043056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4816593" cy="4632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62"/>
                </a:lnSpc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97000" y="165274"/>
            <a:ext cx="9728200" cy="701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3"/>
              </a:lnSpc>
              <a:spcBef>
                <a:spcPct val="0"/>
              </a:spcBef>
            </a:pPr>
            <a:r>
              <a:rPr lang="en-US" sz="4266" b="1" i="1" dirty="0">
                <a:solidFill>
                  <a:srgbClr val="F8F8F8"/>
                </a:solidFill>
                <a:latin typeface="Futura Medium Italics"/>
                <a:ea typeface="Futura Medium Italics"/>
                <a:cs typeface="Futura Medium Italics"/>
                <a:sym typeface="Futura Medium Italics"/>
              </a:rPr>
              <a:t>Inclusion &amp; Equity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800AA0C-A1ED-F06F-98EC-8ACC5A748819}"/>
              </a:ext>
            </a:extLst>
          </p:cNvPr>
          <p:cNvSpPr/>
          <p:nvPr/>
        </p:nvSpPr>
        <p:spPr>
          <a:xfrm>
            <a:off x="332467" y="78833"/>
            <a:ext cx="1295695" cy="1657284"/>
          </a:xfrm>
          <a:custGeom>
            <a:avLst/>
            <a:gdLst/>
            <a:ahLst/>
            <a:cxnLst/>
            <a:rect l="l" t="t" r="r" b="b"/>
            <a:pathLst>
              <a:path w="1943542" h="2485926">
                <a:moveTo>
                  <a:pt x="0" y="0"/>
                </a:moveTo>
                <a:lnTo>
                  <a:pt x="1943542" y="0"/>
                </a:lnTo>
                <a:lnTo>
                  <a:pt x="1943542" y="2485926"/>
                </a:lnTo>
                <a:lnTo>
                  <a:pt x="0" y="24859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C2511575-C341-4B68-B63E-BECEEAE0A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r="29184" b="50133"/>
          <a:stretch/>
        </p:blipFill>
        <p:spPr>
          <a:xfrm>
            <a:off x="2999232" y="732532"/>
            <a:ext cx="5650992" cy="57431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101332a-85e4-439c-b18e-46aace3e9bd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1C617B30ABC949A1BD7AFFC0930BF7" ma:contentTypeVersion="15" ma:contentTypeDescription="Create a new document." ma:contentTypeScope="" ma:versionID="eec53162bb8ee382134030e819165e5b">
  <xsd:schema xmlns:xsd="http://www.w3.org/2001/XMLSchema" xmlns:xs="http://www.w3.org/2001/XMLSchema" xmlns:p="http://schemas.microsoft.com/office/2006/metadata/properties" xmlns:ns3="3101332a-85e4-439c-b18e-46aace3e9bde" xmlns:ns4="14083df5-de9b-455a-8d37-9e37994d601a" targetNamespace="http://schemas.microsoft.com/office/2006/metadata/properties" ma:root="true" ma:fieldsID="13b8b7671e0c99fd79c836a95b2cedc0" ns3:_="" ns4:_="">
    <xsd:import namespace="3101332a-85e4-439c-b18e-46aace3e9bde"/>
    <xsd:import namespace="14083df5-de9b-455a-8d37-9e37994d60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1332a-85e4-439c-b18e-46aace3e9b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83df5-de9b-455a-8d37-9e37994d601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C9B13A-4845-4F27-B2FB-0C47725AED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5376AE-B73D-4B06-B565-0386AA5D6C7C}">
  <ds:schemaRefs>
    <ds:schemaRef ds:uri="http://purl.org/dc/elements/1.1/"/>
    <ds:schemaRef ds:uri="http://purl.org/dc/dcmitype/"/>
    <ds:schemaRef ds:uri="http://schemas.openxmlformats.org/package/2006/metadata/core-properties"/>
    <ds:schemaRef ds:uri="3101332a-85e4-439c-b18e-46aace3e9bde"/>
    <ds:schemaRef ds:uri="14083df5-de9b-455a-8d37-9e37994d601a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7969F29-E09E-4405-AD7E-923E14C1F1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01332a-85e4-439c-b18e-46aace3e9bde"/>
    <ds:schemaRef ds:uri="14083df5-de9b-455a-8d37-9e37994d60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34</Words>
  <Application>Microsoft Office PowerPoint</Application>
  <PresentationFormat>Widescreen</PresentationFormat>
  <Paragraphs>22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Futura Medium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Sonoma County Human Services Department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Joni Huntsperger</dc:creator>
  <cp:lastModifiedBy>Lauren Berges</cp:lastModifiedBy>
  <cp:revision>15</cp:revision>
  <dcterms:created xsi:type="dcterms:W3CDTF">2024-12-06T21:21:13Z</dcterms:created>
  <dcterms:modified xsi:type="dcterms:W3CDTF">2025-05-03T17:41:06Z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0x010100B61C617B30ABC949A1BD7AFFC0930BF7</vt:lpwstr>
  </property>
</Properties>
</file>