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73" r:id="rId5"/>
    <p:sldMasterId id="2147483696" r:id="rId6"/>
    <p:sldMasterId id="2147483708" r:id="rId7"/>
  </p:sldMasterIdLst>
  <p:notesMasterIdLst>
    <p:notesMasterId r:id="rId29"/>
  </p:notesMasterIdLst>
  <p:handoutMasterIdLst>
    <p:handoutMasterId r:id="rId30"/>
  </p:handoutMasterIdLst>
  <p:sldIdLst>
    <p:sldId id="403072485" r:id="rId8"/>
    <p:sldId id="403072689" r:id="rId9"/>
    <p:sldId id="403072778" r:id="rId10"/>
    <p:sldId id="403072780" r:id="rId11"/>
    <p:sldId id="403072781" r:id="rId12"/>
    <p:sldId id="403072782" r:id="rId13"/>
    <p:sldId id="403072783" r:id="rId14"/>
    <p:sldId id="403072784" r:id="rId15"/>
    <p:sldId id="403072785" r:id="rId16"/>
    <p:sldId id="403072677" r:id="rId17"/>
    <p:sldId id="395" r:id="rId18"/>
    <p:sldId id="394" r:id="rId19"/>
    <p:sldId id="396" r:id="rId20"/>
    <p:sldId id="372" r:id="rId21"/>
    <p:sldId id="403072692" r:id="rId22"/>
    <p:sldId id="369" r:id="rId23"/>
    <p:sldId id="403072353" r:id="rId24"/>
    <p:sldId id="403072472" r:id="rId25"/>
    <p:sldId id="403072770" r:id="rId26"/>
    <p:sldId id="256" r:id="rId27"/>
    <p:sldId id="40307246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F41394-26E2-FAB6-03B3-1719D2612222}" name="Johnnie Piña" initials="JP" userId="S::jpina@cacities.org::4a57755f-fec1-4ec8-8cb4-fb2c6ac4c7c5" providerId="AD"/>
  <p188:author id="{3BC965A6-DEF9-4E12-DDFB-EF6163CC953D}" name="Derek Dolfie" initials="DD" userId="S::ddolfie@cacities.org::018476e8-5ac1-4b8c-a2d3-2230e95ad7e0" providerId="AD"/>
  <p188:author id="{CB53ECAC-7565-2BBB-EEC1-E25DB15720D5}" name="Kayla Sherwood" initials="KS" userId="S::kwoods@cacities.org::2c844fa0-695f-48cc-a0e4-2c401e75659f" providerId="AD"/>
  <p188:author id="{422FE4F3-2070-E1BE-9FB9-F81F0505A079}" name="Caroline Cirrincione" initials="CC" userId="S::ccirrincione@cacities.org::bc838052-6759-49be-9c7e-bb8ccfc7f9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297"/>
    <a:srgbClr val="FFC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01" autoAdjust="0"/>
    <p:restoredTop sz="94660"/>
  </p:normalViewPr>
  <p:slideViewPr>
    <p:cSldViewPr snapToGrid="0">
      <p:cViewPr varScale="1">
        <p:scale>
          <a:sx n="47" d="100"/>
          <a:sy n="47" d="100"/>
        </p:scale>
        <p:origin x="509"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6BD801-1D49-48B2-BA7B-8BA1BAAEBBF8}"/>
              </a:ext>
            </a:extLst>
          </p:cNvPr>
          <p:cNvSpPr>
            <a:spLocks noGrp="1"/>
          </p:cNvSpPr>
          <p:nvPr>
            <p:ph type="hdr" sz="quarter"/>
          </p:nvPr>
        </p:nvSpPr>
        <p:spPr>
          <a:xfrm>
            <a:off x="0" y="0"/>
            <a:ext cx="3037840" cy="466434"/>
          </a:xfrm>
          <a:prstGeom prst="rect">
            <a:avLst/>
          </a:prstGeom>
        </p:spPr>
        <p:txBody>
          <a:bodyPr vert="horz" lIns="93151" tIns="46574" rIns="93151" bIns="46574" rtlCol="0"/>
          <a:lstStyle>
            <a:lvl1pPr algn="l">
              <a:defRPr sz="1200"/>
            </a:lvl1pPr>
          </a:lstStyle>
          <a:p>
            <a:endParaRPr lang="en-US"/>
          </a:p>
        </p:txBody>
      </p:sp>
      <p:sp>
        <p:nvSpPr>
          <p:cNvPr id="3" name="Date Placeholder 2">
            <a:extLst>
              <a:ext uri="{FF2B5EF4-FFF2-40B4-BE49-F238E27FC236}">
                <a16:creationId xmlns:a16="http://schemas.microsoft.com/office/drawing/2014/main" id="{D9F78713-EBAA-4BA4-85CA-BF63DA3BD7F7}"/>
              </a:ext>
            </a:extLst>
          </p:cNvPr>
          <p:cNvSpPr>
            <a:spLocks noGrp="1"/>
          </p:cNvSpPr>
          <p:nvPr>
            <p:ph type="dt" sz="quarter" idx="1"/>
          </p:nvPr>
        </p:nvSpPr>
        <p:spPr>
          <a:xfrm>
            <a:off x="3970940" y="0"/>
            <a:ext cx="3037840" cy="466434"/>
          </a:xfrm>
          <a:prstGeom prst="rect">
            <a:avLst/>
          </a:prstGeom>
        </p:spPr>
        <p:txBody>
          <a:bodyPr vert="horz" lIns="93151" tIns="46574" rIns="93151" bIns="46574" rtlCol="0"/>
          <a:lstStyle>
            <a:lvl1pPr algn="r">
              <a:defRPr sz="1200"/>
            </a:lvl1pPr>
          </a:lstStyle>
          <a:p>
            <a:fld id="{652CEE89-C7CF-41CC-9140-54AE463351AA}" type="datetimeFigureOut">
              <a:rPr lang="en-US" smtClean="0"/>
              <a:t>7/11/2024</a:t>
            </a:fld>
            <a:endParaRPr lang="en-US"/>
          </a:p>
        </p:txBody>
      </p:sp>
      <p:sp>
        <p:nvSpPr>
          <p:cNvPr id="4" name="Footer Placeholder 3">
            <a:extLst>
              <a:ext uri="{FF2B5EF4-FFF2-40B4-BE49-F238E27FC236}">
                <a16:creationId xmlns:a16="http://schemas.microsoft.com/office/drawing/2014/main" id="{3AD4AB63-CBC1-43B2-BA3A-4942CB3D86DA}"/>
              </a:ext>
            </a:extLst>
          </p:cNvPr>
          <p:cNvSpPr>
            <a:spLocks noGrp="1"/>
          </p:cNvSpPr>
          <p:nvPr>
            <p:ph type="ftr" sz="quarter" idx="2"/>
          </p:nvPr>
        </p:nvSpPr>
        <p:spPr>
          <a:xfrm>
            <a:off x="0" y="8829969"/>
            <a:ext cx="3037840" cy="466433"/>
          </a:xfrm>
          <a:prstGeom prst="rect">
            <a:avLst/>
          </a:prstGeom>
        </p:spPr>
        <p:txBody>
          <a:bodyPr vert="horz" lIns="93151" tIns="46574" rIns="93151" bIns="4657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38978A-3C4C-4664-8F72-A988B9EC2AE1}"/>
              </a:ext>
            </a:extLst>
          </p:cNvPr>
          <p:cNvSpPr>
            <a:spLocks noGrp="1"/>
          </p:cNvSpPr>
          <p:nvPr>
            <p:ph type="sldNum" sz="quarter" idx="3"/>
          </p:nvPr>
        </p:nvSpPr>
        <p:spPr>
          <a:xfrm>
            <a:off x="3970940" y="8829969"/>
            <a:ext cx="3037840" cy="466433"/>
          </a:xfrm>
          <a:prstGeom prst="rect">
            <a:avLst/>
          </a:prstGeom>
        </p:spPr>
        <p:txBody>
          <a:bodyPr vert="horz" lIns="93151" tIns="46574" rIns="93151" bIns="46574" rtlCol="0" anchor="b"/>
          <a:lstStyle>
            <a:lvl1pPr algn="r">
              <a:defRPr sz="1200"/>
            </a:lvl1pPr>
          </a:lstStyle>
          <a:p>
            <a:fld id="{DC3C1546-D2C4-41CD-A77C-4142D16B38FD}" type="slidenum">
              <a:rPr lang="en-US" smtClean="0"/>
              <a:t>‹#›</a:t>
            </a:fld>
            <a:endParaRPr lang="en-US"/>
          </a:p>
        </p:txBody>
      </p:sp>
    </p:spTree>
    <p:extLst>
      <p:ext uri="{BB962C8B-B14F-4D97-AF65-F5344CB8AC3E}">
        <p14:creationId xmlns:p14="http://schemas.microsoft.com/office/powerpoint/2010/main" val="418798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1" tIns="46574" rIns="93151" bIns="46574"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3151" tIns="46574" rIns="93151" bIns="46574" rtlCol="0"/>
          <a:lstStyle>
            <a:lvl1pPr algn="r">
              <a:defRPr sz="1200"/>
            </a:lvl1pPr>
          </a:lstStyle>
          <a:p>
            <a:fld id="{0E0AEE6B-F281-423D-BA2F-33ACF6DCD2BF}" type="datetimeFigureOut">
              <a:rPr lang="en-US" smtClean="0"/>
              <a:t>7/11/2024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1" tIns="46574" rIns="93151" bIns="46574"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51" tIns="46574" rIns="93151"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1" tIns="46574" rIns="93151" bIns="46574"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1" tIns="46574" rIns="93151" bIns="46574" rtlCol="0" anchor="b"/>
          <a:lstStyle>
            <a:lvl1pPr algn="r">
              <a:defRPr sz="1200"/>
            </a:lvl1pPr>
          </a:lstStyle>
          <a:p>
            <a:fld id="{52F84EA2-BF16-472A-BD5D-8416C0A86249}" type="slidenum">
              <a:rPr lang="en-US" smtClean="0"/>
              <a:t>‹#›</a:t>
            </a:fld>
            <a:endParaRPr lang="en-US"/>
          </a:p>
        </p:txBody>
      </p:sp>
    </p:spTree>
    <p:extLst>
      <p:ext uri="{BB962C8B-B14F-4D97-AF65-F5344CB8AC3E}">
        <p14:creationId xmlns:p14="http://schemas.microsoft.com/office/powerpoint/2010/main" val="405051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1300">
              <a:defRPr/>
            </a:pPr>
            <a:fld id="{99FE21FA-31FA-4DEA-93F6-730799022811}" type="slidenum">
              <a:rPr lang="en-US">
                <a:solidFill>
                  <a:prstClr val="black"/>
                </a:solidFill>
                <a:latin typeface="Calibri" panose="020F0502020204030204"/>
              </a:rPr>
              <a:pPr defTabSz="921300">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71682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emf"/><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mary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B6D54-970A-47A9-8DF3-A7D9931819D5}"/>
              </a:ext>
            </a:extLst>
          </p:cNvPr>
          <p:cNvSpPr/>
          <p:nvPr userDrawn="1"/>
        </p:nvSpPr>
        <p:spPr>
          <a:xfrm>
            <a:off x="-100584" y="-64008"/>
            <a:ext cx="12292584" cy="6922008"/>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287C8A-F9C9-43CC-B525-915AB524F5DC}"/>
              </a:ext>
            </a:extLst>
          </p:cNvPr>
          <p:cNvSpPr/>
          <p:nvPr userDrawn="1"/>
        </p:nvSpPr>
        <p:spPr>
          <a:xfrm>
            <a:off x="-218661" y="2047992"/>
            <a:ext cx="4353558"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B09E3E9F-65C8-4E11-BE7F-19F62CFD8F8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501DDB5-5CD0-48A0-973E-431513B18FBB}"/>
              </a:ext>
            </a:extLst>
          </p:cNvPr>
          <p:cNvSpPr>
            <a:spLocks noGrp="1"/>
          </p:cNvSpPr>
          <p:nvPr>
            <p:ph type="sldNum" sz="quarter" idx="11"/>
          </p:nvPr>
        </p:nvSpPr>
        <p:spPr/>
        <p:txBody>
          <a:bodyPr/>
          <a:lstStyle/>
          <a:p>
            <a:fld id="{B5405C48-853C-B84D-B21B-D6D599F83FFD}" type="slidenum">
              <a:rPr lang="en-US" smtClean="0"/>
              <a:pPr/>
              <a:t>‹#›</a:t>
            </a:fld>
            <a:endParaRPr lang="en-US" dirty="0"/>
          </a:p>
        </p:txBody>
      </p:sp>
      <p:pic>
        <p:nvPicPr>
          <p:cNvPr id="7" name="Picture 6">
            <a:extLst>
              <a:ext uri="{FF2B5EF4-FFF2-40B4-BE49-F238E27FC236}">
                <a16:creationId xmlns:a16="http://schemas.microsoft.com/office/drawing/2014/main" id="{74B941E6-2595-4F61-805C-303A2F5665EB}"/>
              </a:ext>
            </a:extLst>
          </p:cNvPr>
          <p:cNvPicPr>
            <a:picLocks noChangeAspect="1"/>
          </p:cNvPicPr>
          <p:nvPr userDrawn="1"/>
        </p:nvPicPr>
        <p:blipFill>
          <a:blip r:embed="rId2"/>
          <a:srcRect/>
          <a:stretch/>
        </p:blipFill>
        <p:spPr>
          <a:xfrm>
            <a:off x="358256" y="2269498"/>
            <a:ext cx="3293410" cy="1441028"/>
          </a:xfrm>
          <a:prstGeom prst="rect">
            <a:avLst/>
          </a:prstGeom>
        </p:spPr>
      </p:pic>
      <p:sp>
        <p:nvSpPr>
          <p:cNvPr id="8" name="Rectangle 7">
            <a:extLst>
              <a:ext uri="{FF2B5EF4-FFF2-40B4-BE49-F238E27FC236}">
                <a16:creationId xmlns:a16="http://schemas.microsoft.com/office/drawing/2014/main" id="{091721B7-EA91-4698-AE58-03D0C77B0D93}"/>
              </a:ext>
            </a:extLst>
          </p:cNvPr>
          <p:cNvSpPr/>
          <p:nvPr userDrawn="1"/>
        </p:nvSpPr>
        <p:spPr>
          <a:xfrm>
            <a:off x="4328481" y="2051919"/>
            <a:ext cx="7929780"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C9D3EF-B5A0-425F-9DC5-731EE4642F4F}"/>
              </a:ext>
            </a:extLst>
          </p:cNvPr>
          <p:cNvSpPr txBox="1"/>
          <p:nvPr userDrawn="1"/>
        </p:nvSpPr>
        <p:spPr>
          <a:xfrm>
            <a:off x="217579" y="3868943"/>
            <a:ext cx="4069080" cy="584775"/>
          </a:xfrm>
          <a:prstGeom prst="rect">
            <a:avLst/>
          </a:prstGeom>
          <a:noFill/>
        </p:spPr>
        <p:txBody>
          <a:bodyPr wrap="square" rtlCol="0">
            <a:spAutoFit/>
          </a:bodyPr>
          <a:lstStyle/>
          <a:p>
            <a:r>
              <a:rPr lang="en-US" sz="1600" dirty="0">
                <a:solidFill>
                  <a:srgbClr val="317297"/>
                </a:solidFill>
                <a:latin typeface="Gotham Medium" pitchFamily="2" charset="0"/>
                <a:cs typeface="Gotham Medium" pitchFamily="2" charset="0"/>
              </a:rPr>
              <a:t>Strengthening California Cities </a:t>
            </a:r>
          </a:p>
          <a:p>
            <a:r>
              <a:rPr lang="en-US" sz="1600" dirty="0">
                <a:solidFill>
                  <a:srgbClr val="317297"/>
                </a:solidFill>
                <a:latin typeface="Gotham Medium" pitchFamily="2" charset="0"/>
                <a:cs typeface="Gotham Medium" pitchFamily="2" charset="0"/>
              </a:rPr>
              <a:t>through Advocacy and Education</a:t>
            </a:r>
          </a:p>
        </p:txBody>
      </p:sp>
      <p:sp>
        <p:nvSpPr>
          <p:cNvPr id="13" name="TextBox 12">
            <a:extLst>
              <a:ext uri="{FF2B5EF4-FFF2-40B4-BE49-F238E27FC236}">
                <a16:creationId xmlns:a16="http://schemas.microsoft.com/office/drawing/2014/main" id="{9F4BACC9-A154-4EDC-99D6-C1C5C9F0A95B}"/>
              </a:ext>
            </a:extLst>
          </p:cNvPr>
          <p:cNvSpPr txBox="1"/>
          <p:nvPr userDrawn="1"/>
        </p:nvSpPr>
        <p:spPr>
          <a:xfrm>
            <a:off x="6894841" y="5988110"/>
            <a:ext cx="5058751" cy="400110"/>
          </a:xfrm>
          <a:prstGeom prst="rect">
            <a:avLst/>
          </a:prstGeom>
          <a:noFill/>
        </p:spPr>
        <p:txBody>
          <a:bodyPr wrap="square" rtlCol="0">
            <a:spAutoFit/>
          </a:bodyPr>
          <a:lstStyle/>
          <a:p>
            <a:pPr algn="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57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DDCA-730D-6540-8B76-9078D599B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37BBA82-17C9-3B40-93A6-966269908C84}"/>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D581BC-7A31-8944-A81F-CF4EEECB3CEA}"/>
              </a:ext>
            </a:extLst>
          </p:cNvPr>
          <p:cNvSpPr>
            <a:spLocks noGrp="1"/>
          </p:cNvSpPr>
          <p:nvPr>
            <p:ph type="body" sz="half" idx="2"/>
          </p:nvPr>
        </p:nvSpPr>
        <p:spPr>
          <a:xfrm>
            <a:off x="839788" y="2057400"/>
            <a:ext cx="3932237" cy="3811588"/>
          </a:xfrm>
          <a:prstGeom prst="rect">
            <a:avLst/>
          </a:prstGeom>
        </p:spPr>
        <p:txBody>
          <a:bodyPr lIns="27432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F9E23C-7D52-474F-AAE9-0437A7E1B8CF}"/>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D6B70740-1377-3C47-AB4F-B365408800AA}"/>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9A55D159-4624-F944-A3AE-BDC68CE41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277286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B6D54-970A-47A9-8DF3-A7D9931819D5}"/>
              </a:ext>
            </a:extLst>
          </p:cNvPr>
          <p:cNvSpPr/>
          <p:nvPr userDrawn="1"/>
        </p:nvSpPr>
        <p:spPr>
          <a:xfrm>
            <a:off x="-100584" y="-64008"/>
            <a:ext cx="12292584" cy="6922008"/>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287C8A-F9C9-43CC-B525-915AB524F5DC}"/>
              </a:ext>
            </a:extLst>
          </p:cNvPr>
          <p:cNvSpPr/>
          <p:nvPr userDrawn="1"/>
        </p:nvSpPr>
        <p:spPr>
          <a:xfrm>
            <a:off x="-218661" y="2047992"/>
            <a:ext cx="4353558"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B09E3E9F-65C8-4E11-BE7F-19F62CFD8F8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501DDB5-5CD0-48A0-973E-431513B18FBB}"/>
              </a:ext>
            </a:extLst>
          </p:cNvPr>
          <p:cNvSpPr>
            <a:spLocks noGrp="1"/>
          </p:cNvSpPr>
          <p:nvPr>
            <p:ph type="sldNum" sz="quarter" idx="11"/>
          </p:nvPr>
        </p:nvSpPr>
        <p:spPr/>
        <p:txBody>
          <a:bodyPr/>
          <a:lstStyle/>
          <a:p>
            <a:fld id="{B5405C48-853C-B84D-B21B-D6D599F83FFD}" type="slidenum">
              <a:rPr lang="en-US" smtClean="0"/>
              <a:pPr/>
              <a:t>‹#›</a:t>
            </a:fld>
            <a:endParaRPr lang="en-US" dirty="0"/>
          </a:p>
        </p:txBody>
      </p:sp>
      <p:pic>
        <p:nvPicPr>
          <p:cNvPr id="7" name="Picture 6">
            <a:extLst>
              <a:ext uri="{FF2B5EF4-FFF2-40B4-BE49-F238E27FC236}">
                <a16:creationId xmlns:a16="http://schemas.microsoft.com/office/drawing/2014/main" id="{74B941E6-2595-4F61-805C-303A2F5665EB}"/>
              </a:ext>
            </a:extLst>
          </p:cNvPr>
          <p:cNvPicPr>
            <a:picLocks noChangeAspect="1"/>
          </p:cNvPicPr>
          <p:nvPr userDrawn="1"/>
        </p:nvPicPr>
        <p:blipFill>
          <a:blip r:embed="rId2"/>
          <a:srcRect/>
          <a:stretch/>
        </p:blipFill>
        <p:spPr>
          <a:xfrm>
            <a:off x="358256" y="2269498"/>
            <a:ext cx="3293410" cy="1441028"/>
          </a:xfrm>
          <a:prstGeom prst="rect">
            <a:avLst/>
          </a:prstGeom>
        </p:spPr>
      </p:pic>
      <p:sp>
        <p:nvSpPr>
          <p:cNvPr id="8" name="Rectangle 7">
            <a:extLst>
              <a:ext uri="{FF2B5EF4-FFF2-40B4-BE49-F238E27FC236}">
                <a16:creationId xmlns:a16="http://schemas.microsoft.com/office/drawing/2014/main" id="{091721B7-EA91-4698-AE58-03D0C77B0D93}"/>
              </a:ext>
            </a:extLst>
          </p:cNvPr>
          <p:cNvSpPr/>
          <p:nvPr userDrawn="1"/>
        </p:nvSpPr>
        <p:spPr>
          <a:xfrm>
            <a:off x="4328481" y="2051919"/>
            <a:ext cx="7929780"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5C9D3EF-B5A0-425F-9DC5-731EE4642F4F}"/>
              </a:ext>
            </a:extLst>
          </p:cNvPr>
          <p:cNvSpPr txBox="1"/>
          <p:nvPr userDrawn="1"/>
        </p:nvSpPr>
        <p:spPr>
          <a:xfrm>
            <a:off x="217579" y="3868943"/>
            <a:ext cx="4069080" cy="584775"/>
          </a:xfrm>
          <a:prstGeom prst="rect">
            <a:avLst/>
          </a:prstGeom>
          <a:noFill/>
        </p:spPr>
        <p:txBody>
          <a:bodyPr wrap="square" rtlCol="0">
            <a:spAutoFit/>
          </a:bodyPr>
          <a:lstStyle/>
          <a:p>
            <a:r>
              <a:rPr lang="en-US" sz="1600" dirty="0">
                <a:solidFill>
                  <a:srgbClr val="317297"/>
                </a:solidFill>
                <a:latin typeface="Gotham Medium" pitchFamily="2" charset="0"/>
                <a:cs typeface="Gotham Medium" pitchFamily="2" charset="0"/>
              </a:rPr>
              <a:t>Strengthening California Cities </a:t>
            </a:r>
          </a:p>
          <a:p>
            <a:r>
              <a:rPr lang="en-US" sz="1600" dirty="0">
                <a:solidFill>
                  <a:srgbClr val="317297"/>
                </a:solidFill>
                <a:latin typeface="Gotham Medium" pitchFamily="2" charset="0"/>
                <a:cs typeface="Gotham Medium" pitchFamily="2" charset="0"/>
              </a:rPr>
              <a:t>through Advocacy and Education</a:t>
            </a:r>
          </a:p>
        </p:txBody>
      </p:sp>
      <p:sp>
        <p:nvSpPr>
          <p:cNvPr id="13" name="TextBox 12">
            <a:extLst>
              <a:ext uri="{FF2B5EF4-FFF2-40B4-BE49-F238E27FC236}">
                <a16:creationId xmlns:a16="http://schemas.microsoft.com/office/drawing/2014/main" id="{9F4BACC9-A154-4EDC-99D6-C1C5C9F0A95B}"/>
              </a:ext>
            </a:extLst>
          </p:cNvPr>
          <p:cNvSpPr txBox="1"/>
          <p:nvPr userDrawn="1"/>
        </p:nvSpPr>
        <p:spPr>
          <a:xfrm>
            <a:off x="6894841" y="5988110"/>
            <a:ext cx="5058751" cy="400110"/>
          </a:xfrm>
          <a:prstGeom prst="rect">
            <a:avLst/>
          </a:prstGeom>
          <a:noFill/>
        </p:spPr>
        <p:txBody>
          <a:bodyPr wrap="square" rtlCol="0">
            <a:spAutoFit/>
          </a:bodyPr>
          <a:lstStyle/>
          <a:p>
            <a:pPr algn="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44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F74A7A-5A84-00FF-5837-0397EC775441}"/>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5"/>
            <a:ext cx="11350752" cy="9776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dirty="0"/>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8" name="Rectangle 7">
            <a:extLst>
              <a:ext uri="{FF2B5EF4-FFF2-40B4-BE49-F238E27FC236}">
                <a16:creationId xmlns:a16="http://schemas.microsoft.com/office/drawing/2014/main" id="{34EE9A24-E05B-4DA4-AE57-2BF9B44D3252}"/>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31144A5B-3FF2-4DE9-9855-E8E3D6BDBDFD}"/>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pic>
        <p:nvPicPr>
          <p:cNvPr id="13" name="Picture 12">
            <a:extLst>
              <a:ext uri="{FF2B5EF4-FFF2-40B4-BE49-F238E27FC236}">
                <a16:creationId xmlns:a16="http://schemas.microsoft.com/office/drawing/2014/main" id="{0D780096-B914-4EB8-98E6-C311A969D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
        <p:nvSpPr>
          <p:cNvPr id="4" name="TextBox 3">
            <a:extLst>
              <a:ext uri="{FF2B5EF4-FFF2-40B4-BE49-F238E27FC236}">
                <a16:creationId xmlns:a16="http://schemas.microsoft.com/office/drawing/2014/main" id="{C1E50921-2D7A-2422-9BAB-9FBCC4A4779B}"/>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17" name="Picture 16">
            <a:extLst>
              <a:ext uri="{FF2B5EF4-FFF2-40B4-BE49-F238E27FC236}">
                <a16:creationId xmlns:a16="http://schemas.microsoft.com/office/drawing/2014/main" id="{78F424A2-7EBB-A655-40A0-EB6142B83E48}"/>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18" name="Picture 17">
            <a:extLst>
              <a:ext uri="{FF2B5EF4-FFF2-40B4-BE49-F238E27FC236}">
                <a16:creationId xmlns:a16="http://schemas.microsoft.com/office/drawing/2014/main" id="{B0A44EB2-F91D-FF18-4351-9C15108451B9}"/>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19" name="Picture 18">
            <a:extLst>
              <a:ext uri="{FF2B5EF4-FFF2-40B4-BE49-F238E27FC236}">
                <a16:creationId xmlns:a16="http://schemas.microsoft.com/office/drawing/2014/main" id="{C4353540-775B-810C-BDC0-CE61E42A3E12}"/>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20" name="Picture 19">
            <a:extLst>
              <a:ext uri="{FF2B5EF4-FFF2-40B4-BE49-F238E27FC236}">
                <a16:creationId xmlns:a16="http://schemas.microsoft.com/office/drawing/2014/main" id="{55AE9A36-FCA7-67E3-7708-164C105617CC}"/>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21" name="Picture 20">
            <a:extLst>
              <a:ext uri="{FF2B5EF4-FFF2-40B4-BE49-F238E27FC236}">
                <a16:creationId xmlns:a16="http://schemas.microsoft.com/office/drawing/2014/main" id="{80E8183D-925D-9236-74E0-C0DEABF37056}"/>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22" name="TextBox 21">
            <a:extLst>
              <a:ext uri="{FF2B5EF4-FFF2-40B4-BE49-F238E27FC236}">
                <a16:creationId xmlns:a16="http://schemas.microsoft.com/office/drawing/2014/main" id="{FD8A1EEA-21E2-53D3-609C-899B340B9906}"/>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291425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06E6BC-E69C-40A3-ADA7-15C8F2B167EA}"/>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6"/>
            <a:ext cx="11350752" cy="91997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dirty="0"/>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7" name="Content Placeholder 2">
            <a:extLst>
              <a:ext uri="{FF2B5EF4-FFF2-40B4-BE49-F238E27FC236}">
                <a16:creationId xmlns:a16="http://schemas.microsoft.com/office/drawing/2014/main" id="{EB7377DC-DA9B-48CC-BF83-0B7CE4608B3E}"/>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80B2A07-1B64-4243-8552-024B91250335}"/>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1EA344D7-9954-4D7B-B7BA-7FDA737EA861}"/>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sp>
        <p:nvSpPr>
          <p:cNvPr id="12" name="TextBox 11">
            <a:extLst>
              <a:ext uri="{FF2B5EF4-FFF2-40B4-BE49-F238E27FC236}">
                <a16:creationId xmlns:a16="http://schemas.microsoft.com/office/drawing/2014/main" id="{B458BF4C-962A-4EAD-B9BE-37447E8FC127}"/>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13" name="Picture 12">
            <a:extLst>
              <a:ext uri="{FF2B5EF4-FFF2-40B4-BE49-F238E27FC236}">
                <a16:creationId xmlns:a16="http://schemas.microsoft.com/office/drawing/2014/main" id="{28074896-C4CD-4A77-93D1-3F2C6DB2A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pic>
        <p:nvPicPr>
          <p:cNvPr id="15" name="Picture 14">
            <a:extLst>
              <a:ext uri="{FF2B5EF4-FFF2-40B4-BE49-F238E27FC236}">
                <a16:creationId xmlns:a16="http://schemas.microsoft.com/office/drawing/2014/main" id="{4410A11D-EF8D-44C6-8042-4A7509A22393}"/>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16" name="Picture 15">
            <a:extLst>
              <a:ext uri="{FF2B5EF4-FFF2-40B4-BE49-F238E27FC236}">
                <a16:creationId xmlns:a16="http://schemas.microsoft.com/office/drawing/2014/main" id="{AF05E042-3FB2-479F-A385-EE96784C0BE5}"/>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4" name="Picture 3">
            <a:extLst>
              <a:ext uri="{FF2B5EF4-FFF2-40B4-BE49-F238E27FC236}">
                <a16:creationId xmlns:a16="http://schemas.microsoft.com/office/drawing/2014/main" id="{23950CDF-E20E-079B-56A7-5D5AF8447BF2}"/>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18" name="Picture 17">
            <a:extLst>
              <a:ext uri="{FF2B5EF4-FFF2-40B4-BE49-F238E27FC236}">
                <a16:creationId xmlns:a16="http://schemas.microsoft.com/office/drawing/2014/main" id="{BAD842F4-4970-AF7A-E2B1-2BB23523B063}"/>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19" name="Picture 18">
            <a:extLst>
              <a:ext uri="{FF2B5EF4-FFF2-40B4-BE49-F238E27FC236}">
                <a16:creationId xmlns:a16="http://schemas.microsoft.com/office/drawing/2014/main" id="{2161C1E9-8FD9-6BAB-263D-DAB2BCCD36B5}"/>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20" name="TextBox 19">
            <a:extLst>
              <a:ext uri="{FF2B5EF4-FFF2-40B4-BE49-F238E27FC236}">
                <a16:creationId xmlns:a16="http://schemas.microsoft.com/office/drawing/2014/main" id="{390F02AC-BA19-3C5C-F31E-D9FA35CCA7B0}"/>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322444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9FF9C0-9D21-A54A-B8DF-71C1064AAE9C}"/>
              </a:ext>
            </a:extLst>
          </p:cNvPr>
          <p:cNvSpPr/>
          <p:nvPr userDrawn="1"/>
        </p:nvSpPr>
        <p:spPr>
          <a:xfrm>
            <a:off x="6007284" y="6214761"/>
            <a:ext cx="3791872"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0B11053A-D092-BC47-85D4-83DFC873BD22}"/>
              </a:ext>
            </a:extLst>
          </p:cNvPr>
          <p:cNvSpPr>
            <a:spLocks noGrp="1"/>
          </p:cNvSpPr>
          <p:nvPr>
            <p:ph type="title"/>
          </p:nvPr>
        </p:nvSpPr>
        <p:spPr>
          <a:xfrm>
            <a:off x="831850" y="1494952"/>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153837-6051-3E4B-A52B-9C715B7FFA7C}"/>
              </a:ext>
            </a:extLst>
          </p:cNvPr>
          <p:cNvSpPr>
            <a:spLocks noGrp="1"/>
          </p:cNvSpPr>
          <p:nvPr>
            <p:ph type="body" idx="1"/>
          </p:nvPr>
        </p:nvSpPr>
        <p:spPr>
          <a:xfrm>
            <a:off x="831850" y="4569919"/>
            <a:ext cx="10515600" cy="996690"/>
          </a:xfrm>
          <a:prstGeom prst="rect">
            <a:avLst/>
          </a:prstGeom>
        </p:spPr>
        <p:txBody>
          <a:bodyPr lIns="27432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AD76E5D-4D8F-9B4D-B462-2EAB28631C70}"/>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8" name="TextBox 7">
            <a:extLst>
              <a:ext uri="{FF2B5EF4-FFF2-40B4-BE49-F238E27FC236}">
                <a16:creationId xmlns:a16="http://schemas.microsoft.com/office/drawing/2014/main" id="{18675FB8-52EF-894A-9B41-8BF87ADECD67}"/>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pic>
        <p:nvPicPr>
          <p:cNvPr id="15" name="Picture 14">
            <a:extLst>
              <a:ext uri="{FF2B5EF4-FFF2-40B4-BE49-F238E27FC236}">
                <a16:creationId xmlns:a16="http://schemas.microsoft.com/office/drawing/2014/main" id="{1DD22EDA-8878-5B4A-9935-8361CFBFC4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
        <p:nvSpPr>
          <p:cNvPr id="4" name="Rectangle 3">
            <a:extLst>
              <a:ext uri="{FF2B5EF4-FFF2-40B4-BE49-F238E27FC236}">
                <a16:creationId xmlns:a16="http://schemas.microsoft.com/office/drawing/2014/main" id="{7723BF8F-7E08-78A7-FF0A-5A27B0ADB260}"/>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4" name="TextBox 23">
            <a:extLst>
              <a:ext uri="{FF2B5EF4-FFF2-40B4-BE49-F238E27FC236}">
                <a16:creationId xmlns:a16="http://schemas.microsoft.com/office/drawing/2014/main" id="{846FCA68-65A7-0752-B9CD-9E40CC37C80A}"/>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25" name="Picture 24">
            <a:extLst>
              <a:ext uri="{FF2B5EF4-FFF2-40B4-BE49-F238E27FC236}">
                <a16:creationId xmlns:a16="http://schemas.microsoft.com/office/drawing/2014/main" id="{EA2D8E07-6FC1-3C55-4C69-53FF4B816888}"/>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26" name="Picture 25">
            <a:extLst>
              <a:ext uri="{FF2B5EF4-FFF2-40B4-BE49-F238E27FC236}">
                <a16:creationId xmlns:a16="http://schemas.microsoft.com/office/drawing/2014/main" id="{CB3834CD-C2AB-BEB3-29B7-76CD022CCF10}"/>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27" name="Picture 26">
            <a:extLst>
              <a:ext uri="{FF2B5EF4-FFF2-40B4-BE49-F238E27FC236}">
                <a16:creationId xmlns:a16="http://schemas.microsoft.com/office/drawing/2014/main" id="{894DB506-3CAD-B76F-E87E-911CFEC3B0C7}"/>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28" name="Picture 27">
            <a:extLst>
              <a:ext uri="{FF2B5EF4-FFF2-40B4-BE49-F238E27FC236}">
                <a16:creationId xmlns:a16="http://schemas.microsoft.com/office/drawing/2014/main" id="{8489FB71-E833-D8EF-60FF-EB071E1BAB97}"/>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29" name="Picture 28">
            <a:extLst>
              <a:ext uri="{FF2B5EF4-FFF2-40B4-BE49-F238E27FC236}">
                <a16:creationId xmlns:a16="http://schemas.microsoft.com/office/drawing/2014/main" id="{F64A0007-6EF9-61E3-3B13-AFE31A3941B3}"/>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30" name="TextBox 29">
            <a:extLst>
              <a:ext uri="{FF2B5EF4-FFF2-40B4-BE49-F238E27FC236}">
                <a16:creationId xmlns:a16="http://schemas.microsoft.com/office/drawing/2014/main" id="{D00C148E-23E4-D234-780C-3893D07DE6B0}"/>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406566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E6B0-E6AE-FC44-9C1E-9157E47F3E22}"/>
              </a:ext>
            </a:extLst>
          </p:cNvPr>
          <p:cNvSpPr>
            <a:spLocks noGrp="1"/>
          </p:cNvSpPr>
          <p:nvPr>
            <p:ph type="title"/>
          </p:nvPr>
        </p:nvSpPr>
        <p:spPr>
          <a:xfrm>
            <a:off x="838200" y="365125"/>
            <a:ext cx="11353800" cy="106825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E4E612-D82F-8047-9A4A-926B1865E0C1}"/>
              </a:ext>
            </a:extLst>
          </p:cNvPr>
          <p:cNvSpPr>
            <a:spLocks noGrp="1"/>
          </p:cNvSpPr>
          <p:nvPr>
            <p:ph sz="half" idx="1"/>
          </p:nvPr>
        </p:nvSpPr>
        <p:spPr>
          <a:xfrm>
            <a:off x="838200" y="1825625"/>
            <a:ext cx="5181600" cy="4351338"/>
          </a:xfrm>
          <a:prstGeom prst="rect">
            <a:avLst/>
          </a:prstGeom>
        </p:spPr>
        <p:txBody>
          <a:bodyPr/>
          <a:lstStyle>
            <a:lvl1pPr>
              <a:buSzPct val="100000"/>
              <a:defRPr sz="2800"/>
            </a:lvl1pPr>
            <a:lvl2pPr marL="800100" indent="-228600">
              <a:buClr>
                <a:srgbClr val="F99D31"/>
              </a:buClr>
              <a:buSzPct val="100000"/>
              <a:buFont typeface="Wingdings" panose="05000000000000000000" pitchFamily="2" charset="2"/>
              <a:buChar char="§"/>
              <a:defRPr sz="2400"/>
            </a:lvl2pPr>
            <a:lvl3pPr marL="1257300" indent="-228600">
              <a:buSzPct val="100000"/>
              <a:buFont typeface="Wingdings" panose="05000000000000000000" pitchFamily="2" charset="2"/>
              <a:buChar char="§"/>
              <a:defRPr sz="2200"/>
            </a:lvl3pPr>
            <a:lvl4pPr marL="1657350" indent="-228600">
              <a:buClr>
                <a:srgbClr val="FFC222"/>
              </a:buClr>
              <a:buSzPct val="100000"/>
              <a:buFont typeface="Arial" panose="020B0604020202020204" pitchFamily="34" charset="0"/>
              <a:buChar char="•"/>
              <a:defRPr/>
            </a:lvl4pPr>
            <a:lvl5pPr marL="2114550" marR="0" indent="-228600" algn="l" defTabSz="914400" rtl="0" eaLnBrk="1" fontAlgn="auto" latinLnBrk="0" hangingPunct="1">
              <a:lnSpc>
                <a:spcPct val="90000"/>
              </a:lnSpc>
              <a:spcBef>
                <a:spcPts val="500"/>
              </a:spcBef>
              <a:spcAft>
                <a:spcPts val="0"/>
              </a:spcAft>
              <a:buClr>
                <a:schemeClr val="accent1"/>
              </a:buClr>
              <a:buSzPct val="1000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52CE454-5B07-644C-99C2-BE72A4F5D132}"/>
              </a:ext>
            </a:extLst>
          </p:cNvPr>
          <p:cNvSpPr>
            <a:spLocks noGrp="1"/>
          </p:cNvSpPr>
          <p:nvPr>
            <p:ph sz="half" idx="2"/>
          </p:nvPr>
        </p:nvSpPr>
        <p:spPr>
          <a:xfrm>
            <a:off x="6172200" y="1825625"/>
            <a:ext cx="5181600" cy="4351338"/>
          </a:xfrm>
          <a:prstGeom prst="rect">
            <a:avLst/>
          </a:prstGeom>
        </p:spPr>
        <p:txBody>
          <a:bodyPr/>
          <a:lstStyle>
            <a:lvl1pPr>
              <a:buSzPct val="100000"/>
              <a:defRPr sz="2800"/>
            </a:lvl1pPr>
            <a:lvl2pPr>
              <a:buClr>
                <a:srgbClr val="F99D31"/>
              </a:buClr>
              <a:buSzPct val="100000"/>
              <a:defRPr/>
            </a:lvl2pPr>
            <a:lvl3pPr marL="1257300" indent="-228600">
              <a:buSzPct val="100000"/>
              <a:buFont typeface="Wingdings" panose="05000000000000000000" pitchFamily="2" charset="2"/>
              <a:buChar char="§"/>
              <a:defRPr/>
            </a:lvl3pPr>
            <a:lvl4pPr marL="1657350" indent="-228600">
              <a:buSzPct val="100000"/>
              <a:buFont typeface="Arial" panose="020B0604020202020204"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D14A65B-C782-6947-A3EE-348103E301AD}"/>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65834FCF-1F8F-1744-836D-39373772E649}"/>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3AF7A10A-96EA-09C1-49E6-11FE10285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253415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AEF7-F784-8245-BBD2-59678DDA4B54}"/>
              </a:ext>
            </a:extLst>
          </p:cNvPr>
          <p:cNvSpPr>
            <a:spLocks noGrp="1"/>
          </p:cNvSpPr>
          <p:nvPr>
            <p:ph type="title"/>
          </p:nvPr>
        </p:nvSpPr>
        <p:spPr>
          <a:xfrm>
            <a:off x="839788" y="365125"/>
            <a:ext cx="113522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C8E61-47EB-AB45-8B84-4AC9FDC9E7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9E7C9-C515-0245-BE8F-1CB39B9C77A4}"/>
              </a:ext>
            </a:extLst>
          </p:cNvPr>
          <p:cNvSpPr>
            <a:spLocks noGrp="1"/>
          </p:cNvSpPr>
          <p:nvPr>
            <p:ph sz="half" idx="2"/>
          </p:nvPr>
        </p:nvSpPr>
        <p:spPr>
          <a:xfrm>
            <a:off x="839788" y="2505075"/>
            <a:ext cx="5157787" cy="3684588"/>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B1A475F-6640-F142-A51B-36C755D4699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B272463F-2062-9D4F-B8FB-EF113B4BB841}"/>
              </a:ext>
            </a:extLst>
          </p:cNvPr>
          <p:cNvSpPr>
            <a:spLocks noGrp="1"/>
          </p:cNvSpPr>
          <p:nvPr>
            <p:ph type="ftr" sz="quarter" idx="11"/>
          </p:nvPr>
        </p:nvSpPr>
        <p:spPr>
          <a:xfrm>
            <a:off x="838200" y="6356350"/>
            <a:ext cx="7315199" cy="365125"/>
          </a:xfrm>
        </p:spPr>
        <p:txBody>
          <a:bodyPr/>
          <a:lstStyle/>
          <a:p>
            <a:endParaRPr lang="en-US" dirty="0"/>
          </a:p>
        </p:txBody>
      </p:sp>
      <p:sp>
        <p:nvSpPr>
          <p:cNvPr id="9" name="Slide Number Placeholder 8">
            <a:extLst>
              <a:ext uri="{FF2B5EF4-FFF2-40B4-BE49-F238E27FC236}">
                <a16:creationId xmlns:a16="http://schemas.microsoft.com/office/drawing/2014/main" id="{FCFC8EA0-E9A7-074C-BD5D-1B4F65C24952}"/>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10" name="Content Placeholder 3">
            <a:extLst>
              <a:ext uri="{FF2B5EF4-FFF2-40B4-BE49-F238E27FC236}">
                <a16:creationId xmlns:a16="http://schemas.microsoft.com/office/drawing/2014/main" id="{2602D48B-350E-4035-906A-3958101321C1}"/>
              </a:ext>
            </a:extLst>
          </p:cNvPr>
          <p:cNvSpPr>
            <a:spLocks noGrp="1"/>
          </p:cNvSpPr>
          <p:nvPr>
            <p:ph sz="half" idx="13"/>
          </p:nvPr>
        </p:nvSpPr>
        <p:spPr>
          <a:xfrm>
            <a:off x="6172201" y="2541123"/>
            <a:ext cx="5183188" cy="3642902"/>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CA4FDC1-0775-B1AF-8E5D-79BFD1946D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3509555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4159-9147-2148-B94E-4F0D5F5395C8}"/>
              </a:ext>
            </a:extLst>
          </p:cNvPr>
          <p:cNvSpPr>
            <a:spLocks noGrp="1"/>
          </p:cNvSpPr>
          <p:nvPr>
            <p:ph type="title"/>
          </p:nvPr>
        </p:nvSpPr>
        <p:spPr>
          <a:xfrm>
            <a:off x="838200" y="365126"/>
            <a:ext cx="11353800" cy="1068258"/>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740507D-46AB-DB41-AEFC-D8719C3B72A6}"/>
              </a:ext>
            </a:extLst>
          </p:cNvPr>
          <p:cNvSpPr>
            <a:spLocks noGrp="1"/>
          </p:cNvSpPr>
          <p:nvPr>
            <p:ph type="ftr" sz="quarter" idx="11"/>
          </p:nvPr>
        </p:nvSpPr>
        <p:spPr>
          <a:xfrm>
            <a:off x="838200" y="6356350"/>
            <a:ext cx="7315200" cy="365125"/>
          </a:xfrm>
        </p:spPr>
        <p:txBody>
          <a:bodyPr/>
          <a:lstStyle/>
          <a:p>
            <a:endParaRPr lang="en-US" dirty="0"/>
          </a:p>
        </p:txBody>
      </p:sp>
      <p:sp>
        <p:nvSpPr>
          <p:cNvPr id="5" name="Slide Number Placeholder 4">
            <a:extLst>
              <a:ext uri="{FF2B5EF4-FFF2-40B4-BE49-F238E27FC236}">
                <a16:creationId xmlns:a16="http://schemas.microsoft.com/office/drawing/2014/main" id="{CCDFD34D-92A9-3649-9EB5-37C1B5CD7970}"/>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3" name="Picture 2">
            <a:extLst>
              <a:ext uri="{FF2B5EF4-FFF2-40B4-BE49-F238E27FC236}">
                <a16:creationId xmlns:a16="http://schemas.microsoft.com/office/drawing/2014/main" id="{4702A7A3-1392-33E8-BAF6-EE252D9828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56299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3CB4FCA-F14C-E646-BE8E-CBE85C45090F}"/>
              </a:ext>
            </a:extLst>
          </p:cNvPr>
          <p:cNvSpPr>
            <a:spLocks noGrp="1"/>
          </p:cNvSpPr>
          <p:nvPr>
            <p:ph type="body" sz="quarter" idx="14" hasCustomPrompt="1"/>
          </p:nvPr>
        </p:nvSpPr>
        <p:spPr>
          <a:xfrm>
            <a:off x="2478858" y="351555"/>
            <a:ext cx="7221468" cy="1595438"/>
          </a:xfrm>
          <a:prstGeom prst="rect">
            <a:avLst/>
          </a:prstGeom>
          <a:solidFill>
            <a:schemeClr val="bg1"/>
          </a:solidFill>
        </p:spPr>
        <p:txBody>
          <a:bodyPr lIns="274320" tIns="182880" rIns="274320">
            <a:noAutofit/>
          </a:bodyPr>
          <a:lstStyle>
            <a:lvl1pPr marL="0" indent="0" algn="ctr">
              <a:buFontTx/>
              <a:buNone/>
              <a:defRPr sz="8800" b="1" cap="all" spc="-150" baseline="0">
                <a:solidFill>
                  <a:schemeClr val="accent1"/>
                </a:solidFill>
              </a:defRPr>
            </a:lvl1pPr>
          </a:lstStyle>
          <a:p>
            <a:pPr lvl="0"/>
            <a:r>
              <a:rPr lang="en-US" dirty="0"/>
              <a:t>Thank You</a:t>
            </a:r>
          </a:p>
        </p:txBody>
      </p:sp>
      <p:pic>
        <p:nvPicPr>
          <p:cNvPr id="5" name="Picture 4">
            <a:extLst>
              <a:ext uri="{FF2B5EF4-FFF2-40B4-BE49-F238E27FC236}">
                <a16:creationId xmlns:a16="http://schemas.microsoft.com/office/drawing/2014/main" id="{C565BB4F-4A21-8D45-A43A-E9CF342CE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7338" y="3891346"/>
            <a:ext cx="3182370" cy="1392443"/>
          </a:xfrm>
          <a:prstGeom prst="rect">
            <a:avLst/>
          </a:prstGeom>
        </p:spPr>
      </p:pic>
      <p:sp>
        <p:nvSpPr>
          <p:cNvPr id="11" name="Rectangle 10">
            <a:extLst>
              <a:ext uri="{FF2B5EF4-FFF2-40B4-BE49-F238E27FC236}">
                <a16:creationId xmlns:a16="http://schemas.microsoft.com/office/drawing/2014/main" id="{6FA51511-95CA-DE43-8515-2AD009B79293}"/>
              </a:ext>
            </a:extLst>
          </p:cNvPr>
          <p:cNvSpPr/>
          <p:nvPr userDrawn="1"/>
        </p:nvSpPr>
        <p:spPr>
          <a:xfrm>
            <a:off x="0" y="5846126"/>
            <a:ext cx="4744721"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C8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C597C55-2553-F843-B3EF-33BE3A4146F8}"/>
              </a:ext>
            </a:extLst>
          </p:cNvPr>
          <p:cNvSpPr txBox="1"/>
          <p:nvPr userDrawn="1"/>
        </p:nvSpPr>
        <p:spPr>
          <a:xfrm>
            <a:off x="415636" y="5935089"/>
            <a:ext cx="4098327" cy="6155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Strengthening California Cities through Advocacy and Education</a:t>
            </a:r>
          </a:p>
        </p:txBody>
      </p:sp>
      <p:sp>
        <p:nvSpPr>
          <p:cNvPr id="28" name="Content Placeholder 27">
            <a:extLst>
              <a:ext uri="{FF2B5EF4-FFF2-40B4-BE49-F238E27FC236}">
                <a16:creationId xmlns:a16="http://schemas.microsoft.com/office/drawing/2014/main" id="{B409B1DE-C01F-4630-8B4F-29083ABDEA64}"/>
              </a:ext>
            </a:extLst>
          </p:cNvPr>
          <p:cNvSpPr>
            <a:spLocks noGrp="1"/>
          </p:cNvSpPr>
          <p:nvPr>
            <p:ph sz="quarter" idx="15"/>
          </p:nvPr>
        </p:nvSpPr>
        <p:spPr>
          <a:xfrm>
            <a:off x="2693324" y="2377440"/>
            <a:ext cx="6825816" cy="1128115"/>
          </a:xfrm>
          <a:prstGeom prst="rect">
            <a:avLst/>
          </a:prstGeom>
        </p:spPr>
        <p:txBody>
          <a:bodyPr/>
          <a:lstStyle>
            <a:lvl1pPr marL="0" indent="0" algn="ctr">
              <a:spcBef>
                <a:spcPts val="0"/>
              </a:spcBef>
              <a:buNone/>
              <a:defRPr sz="2800">
                <a:solidFill>
                  <a:srgbClr val="317297"/>
                </a:solidFill>
              </a:defRPr>
            </a:lvl1pPr>
          </a:lstStyle>
          <a:p>
            <a:pPr lvl="0"/>
            <a:r>
              <a:rPr lang="en-US"/>
              <a:t>Click to edit Master text styles</a:t>
            </a:r>
          </a:p>
        </p:txBody>
      </p:sp>
      <p:sp>
        <p:nvSpPr>
          <p:cNvPr id="2" name="Rectangle 1">
            <a:extLst>
              <a:ext uri="{FF2B5EF4-FFF2-40B4-BE49-F238E27FC236}">
                <a16:creationId xmlns:a16="http://schemas.microsoft.com/office/drawing/2014/main" id="{5F628983-BDE3-23AF-A0D6-9DB24CF325F4}"/>
              </a:ext>
            </a:extLst>
          </p:cNvPr>
          <p:cNvSpPr/>
          <p:nvPr userDrawn="1"/>
        </p:nvSpPr>
        <p:spPr>
          <a:xfrm>
            <a:off x="4901514" y="5846126"/>
            <a:ext cx="7000340"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2" name="TextBox 21">
            <a:extLst>
              <a:ext uri="{FF2B5EF4-FFF2-40B4-BE49-F238E27FC236}">
                <a16:creationId xmlns:a16="http://schemas.microsoft.com/office/drawing/2014/main" id="{7D10F876-F1A4-DE67-3AA6-87D0ACE3C8CC}"/>
              </a:ext>
            </a:extLst>
          </p:cNvPr>
          <p:cNvSpPr txBox="1"/>
          <p:nvPr userDrawn="1"/>
        </p:nvSpPr>
        <p:spPr>
          <a:xfrm>
            <a:off x="9473420" y="6079495"/>
            <a:ext cx="2068927"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www.calcities.org</a:t>
            </a:r>
          </a:p>
        </p:txBody>
      </p:sp>
      <p:pic>
        <p:nvPicPr>
          <p:cNvPr id="23" name="Picture 22">
            <a:extLst>
              <a:ext uri="{FF2B5EF4-FFF2-40B4-BE49-F238E27FC236}">
                <a16:creationId xmlns:a16="http://schemas.microsoft.com/office/drawing/2014/main" id="{FF2B4C1A-505C-C172-D55D-0AB1C63ECDCB}"/>
              </a:ext>
            </a:extLst>
          </p:cNvPr>
          <p:cNvPicPr>
            <a:picLocks noChangeAspect="1"/>
          </p:cNvPicPr>
          <p:nvPr userDrawn="1"/>
        </p:nvPicPr>
        <p:blipFill>
          <a:blip r:embed="rId3"/>
          <a:stretch>
            <a:fillRect/>
          </a:stretch>
        </p:blipFill>
        <p:spPr>
          <a:xfrm>
            <a:off x="6750290" y="6123135"/>
            <a:ext cx="114216" cy="251275"/>
          </a:xfrm>
          <a:prstGeom prst="rect">
            <a:avLst/>
          </a:prstGeom>
        </p:spPr>
      </p:pic>
      <p:pic>
        <p:nvPicPr>
          <p:cNvPr id="25" name="Picture 24">
            <a:extLst>
              <a:ext uri="{FF2B5EF4-FFF2-40B4-BE49-F238E27FC236}">
                <a16:creationId xmlns:a16="http://schemas.microsoft.com/office/drawing/2014/main" id="{FF138500-9A07-60A3-8262-EC97226BD1B0}"/>
              </a:ext>
            </a:extLst>
          </p:cNvPr>
          <p:cNvPicPr>
            <a:picLocks noChangeAspect="1"/>
          </p:cNvPicPr>
          <p:nvPr userDrawn="1"/>
        </p:nvPicPr>
        <p:blipFill>
          <a:blip r:embed="rId4"/>
          <a:srcRect/>
          <a:stretch/>
        </p:blipFill>
        <p:spPr>
          <a:xfrm>
            <a:off x="7001299" y="6130607"/>
            <a:ext cx="236331" cy="236331"/>
          </a:xfrm>
          <a:prstGeom prst="rect">
            <a:avLst/>
          </a:prstGeom>
        </p:spPr>
      </p:pic>
      <p:pic>
        <p:nvPicPr>
          <p:cNvPr id="26" name="Picture 25">
            <a:extLst>
              <a:ext uri="{FF2B5EF4-FFF2-40B4-BE49-F238E27FC236}">
                <a16:creationId xmlns:a16="http://schemas.microsoft.com/office/drawing/2014/main" id="{F8676CED-8A1C-C97D-8C54-D2BAF9BA3DCD}"/>
              </a:ext>
            </a:extLst>
          </p:cNvPr>
          <p:cNvPicPr>
            <a:picLocks noChangeAspect="1"/>
          </p:cNvPicPr>
          <p:nvPr userDrawn="1"/>
        </p:nvPicPr>
        <p:blipFill>
          <a:blip r:embed="rId5"/>
          <a:srcRect/>
          <a:stretch/>
        </p:blipFill>
        <p:spPr>
          <a:xfrm>
            <a:off x="7374423" y="6105911"/>
            <a:ext cx="285723" cy="285723"/>
          </a:xfrm>
          <a:prstGeom prst="rect">
            <a:avLst/>
          </a:prstGeom>
        </p:spPr>
      </p:pic>
      <p:pic>
        <p:nvPicPr>
          <p:cNvPr id="27" name="Picture 26">
            <a:extLst>
              <a:ext uri="{FF2B5EF4-FFF2-40B4-BE49-F238E27FC236}">
                <a16:creationId xmlns:a16="http://schemas.microsoft.com/office/drawing/2014/main" id="{D227F5DC-B18C-09E5-7667-F66A8F7C3D67}"/>
              </a:ext>
            </a:extLst>
          </p:cNvPr>
          <p:cNvPicPr>
            <a:picLocks noChangeAspect="1"/>
          </p:cNvPicPr>
          <p:nvPr userDrawn="1"/>
        </p:nvPicPr>
        <p:blipFill>
          <a:blip r:embed="rId6"/>
          <a:srcRect/>
          <a:stretch/>
        </p:blipFill>
        <p:spPr>
          <a:xfrm>
            <a:off x="7796939" y="6145978"/>
            <a:ext cx="201148" cy="205589"/>
          </a:xfrm>
          <a:prstGeom prst="rect">
            <a:avLst/>
          </a:prstGeom>
        </p:spPr>
      </p:pic>
      <p:pic>
        <p:nvPicPr>
          <p:cNvPr id="29" name="Picture 28">
            <a:extLst>
              <a:ext uri="{FF2B5EF4-FFF2-40B4-BE49-F238E27FC236}">
                <a16:creationId xmlns:a16="http://schemas.microsoft.com/office/drawing/2014/main" id="{2A4B91D0-71C1-8580-38D4-CE04AB545351}"/>
              </a:ext>
            </a:extLst>
          </p:cNvPr>
          <p:cNvPicPr>
            <a:picLocks noChangeAspect="1"/>
          </p:cNvPicPr>
          <p:nvPr userDrawn="1"/>
        </p:nvPicPr>
        <p:blipFill>
          <a:blip r:embed="rId7"/>
          <a:srcRect/>
          <a:stretch/>
        </p:blipFill>
        <p:spPr>
          <a:xfrm>
            <a:off x="8134882" y="6118811"/>
            <a:ext cx="259922" cy="259922"/>
          </a:xfrm>
          <a:prstGeom prst="rect">
            <a:avLst/>
          </a:prstGeom>
        </p:spPr>
      </p:pic>
      <p:sp>
        <p:nvSpPr>
          <p:cNvPr id="30" name="TextBox 29">
            <a:extLst>
              <a:ext uri="{FF2B5EF4-FFF2-40B4-BE49-F238E27FC236}">
                <a16:creationId xmlns:a16="http://schemas.microsoft.com/office/drawing/2014/main" id="{4590734A-3EFE-4103-223E-7B97AB052B66}"/>
              </a:ext>
            </a:extLst>
          </p:cNvPr>
          <p:cNvSpPr txBox="1"/>
          <p:nvPr userDrawn="1"/>
        </p:nvSpPr>
        <p:spPr>
          <a:xfrm>
            <a:off x="5469657" y="6064106"/>
            <a:ext cx="1316853" cy="369332"/>
          </a:xfrm>
          <a:prstGeom prst="rect">
            <a:avLst/>
          </a:prstGeom>
          <a:noFill/>
        </p:spPr>
        <p:txBody>
          <a:bodyPr wrap="square" rtlCol="0">
            <a:spAutoFit/>
          </a:bodyPr>
          <a:lstStyle/>
          <a:p>
            <a:r>
              <a:rPr lang="en-US" sz="18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3399218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B0FD-D521-D243-A414-380416B5A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AE7B76F-20B5-7A47-96DF-BBA887E543FA}"/>
              </a:ext>
            </a:extLst>
          </p:cNvPr>
          <p:cNvSpPr>
            <a:spLocks noGrp="1"/>
          </p:cNvSpPr>
          <p:nvPr>
            <p:ph idx="1"/>
          </p:nvPr>
        </p:nvSpPr>
        <p:spPr>
          <a:xfrm>
            <a:off x="5183188" y="457201"/>
            <a:ext cx="6172200" cy="5403850"/>
          </a:xfrm>
          <a:prstGeom prst="rect">
            <a:avLst/>
          </a:prstGeom>
          <a:solidFill>
            <a:schemeClr val="bg2"/>
          </a:solidFill>
        </p:spPr>
        <p:txBody>
          <a:bodyPr tIns="274320"/>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CF6900D-B238-234E-BB8F-1459E52ACE38}"/>
              </a:ext>
            </a:extLst>
          </p:cNvPr>
          <p:cNvSpPr>
            <a:spLocks noGrp="1"/>
          </p:cNvSpPr>
          <p:nvPr>
            <p:ph type="body" sz="half" idx="2"/>
          </p:nvPr>
        </p:nvSpPr>
        <p:spPr>
          <a:xfrm>
            <a:off x="839788" y="2057400"/>
            <a:ext cx="3932237" cy="3811588"/>
          </a:xfrm>
          <a:prstGeom prst="rect">
            <a:avLst/>
          </a:prstGeom>
        </p:spPr>
        <p:txBody>
          <a:bodyPr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BE1C236-25C4-FC42-B6B9-6EB6BC4E7C27}"/>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F305AC7E-6226-974F-A6F5-0FBA202BFEAA}"/>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AC058EA4-3328-C378-F11C-0C1313D8C9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86674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F74A7A-5A84-00FF-5837-0397EC775441}"/>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5"/>
            <a:ext cx="11350752" cy="97764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dirty="0"/>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8" name="Rectangle 7">
            <a:extLst>
              <a:ext uri="{FF2B5EF4-FFF2-40B4-BE49-F238E27FC236}">
                <a16:creationId xmlns:a16="http://schemas.microsoft.com/office/drawing/2014/main" id="{34EE9A24-E05B-4DA4-AE57-2BF9B44D3252}"/>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31144A5B-3FF2-4DE9-9855-E8E3D6BDBDFD}"/>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pic>
        <p:nvPicPr>
          <p:cNvPr id="13" name="Picture 12">
            <a:extLst>
              <a:ext uri="{FF2B5EF4-FFF2-40B4-BE49-F238E27FC236}">
                <a16:creationId xmlns:a16="http://schemas.microsoft.com/office/drawing/2014/main" id="{0D780096-B914-4EB8-98E6-C311A969D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
        <p:nvSpPr>
          <p:cNvPr id="4" name="TextBox 3">
            <a:extLst>
              <a:ext uri="{FF2B5EF4-FFF2-40B4-BE49-F238E27FC236}">
                <a16:creationId xmlns:a16="http://schemas.microsoft.com/office/drawing/2014/main" id="{C1E50921-2D7A-2422-9BAB-9FBCC4A4779B}"/>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17" name="Picture 16">
            <a:extLst>
              <a:ext uri="{FF2B5EF4-FFF2-40B4-BE49-F238E27FC236}">
                <a16:creationId xmlns:a16="http://schemas.microsoft.com/office/drawing/2014/main" id="{78F424A2-7EBB-A655-40A0-EB6142B83E48}"/>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18" name="Picture 17">
            <a:extLst>
              <a:ext uri="{FF2B5EF4-FFF2-40B4-BE49-F238E27FC236}">
                <a16:creationId xmlns:a16="http://schemas.microsoft.com/office/drawing/2014/main" id="{B0A44EB2-F91D-FF18-4351-9C15108451B9}"/>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19" name="Picture 18">
            <a:extLst>
              <a:ext uri="{FF2B5EF4-FFF2-40B4-BE49-F238E27FC236}">
                <a16:creationId xmlns:a16="http://schemas.microsoft.com/office/drawing/2014/main" id="{C4353540-775B-810C-BDC0-CE61E42A3E12}"/>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20" name="Picture 19">
            <a:extLst>
              <a:ext uri="{FF2B5EF4-FFF2-40B4-BE49-F238E27FC236}">
                <a16:creationId xmlns:a16="http://schemas.microsoft.com/office/drawing/2014/main" id="{55AE9A36-FCA7-67E3-7708-164C105617CC}"/>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21" name="Picture 20">
            <a:extLst>
              <a:ext uri="{FF2B5EF4-FFF2-40B4-BE49-F238E27FC236}">
                <a16:creationId xmlns:a16="http://schemas.microsoft.com/office/drawing/2014/main" id="{80E8183D-925D-9236-74E0-C0DEABF37056}"/>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22" name="TextBox 21">
            <a:extLst>
              <a:ext uri="{FF2B5EF4-FFF2-40B4-BE49-F238E27FC236}">
                <a16:creationId xmlns:a16="http://schemas.microsoft.com/office/drawing/2014/main" id="{FD8A1EEA-21E2-53D3-609C-899B340B9906}"/>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188475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DDCA-730D-6540-8B76-9078D599B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37BBA82-17C9-3B40-93A6-966269908C84}"/>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D581BC-7A31-8944-A81F-CF4EEECB3CEA}"/>
              </a:ext>
            </a:extLst>
          </p:cNvPr>
          <p:cNvSpPr>
            <a:spLocks noGrp="1"/>
          </p:cNvSpPr>
          <p:nvPr>
            <p:ph type="body" sz="half" idx="2"/>
          </p:nvPr>
        </p:nvSpPr>
        <p:spPr>
          <a:xfrm>
            <a:off x="839788" y="2057400"/>
            <a:ext cx="3932237" cy="3811588"/>
          </a:xfrm>
          <a:prstGeom prst="rect">
            <a:avLst/>
          </a:prstGeom>
        </p:spPr>
        <p:txBody>
          <a:bodyPr lIns="27432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F9E23C-7D52-474F-AAE9-0437A7E1B8CF}"/>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D6B70740-1377-3C47-AB4F-B365408800AA}"/>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9A55D159-4624-F944-A3AE-BDC68CE41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4146031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791F-D82F-B86E-DCBB-132E79298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F036EC-12DA-2499-F2CA-FDCFE8771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8EB62-EF27-8028-D2E0-FCE03F33F928}"/>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871B7643-103E-1656-A686-A971B0973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9270F-28AE-F616-E8E6-6917CD8DC353}"/>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42848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C43B-D2B8-2A1F-F83E-BBC852A40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6460AD-D0B6-1A0C-AE6E-1F3E49C392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3DAE1-4872-32F8-AE8F-768300729295}"/>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072BE2B8-520B-AF78-CA1A-E133A1B28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1EB43-F25B-A803-6B34-8371A33BB27F}"/>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4188477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841C-2CEA-DACE-C966-B70E808DF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BB5E-97D2-061A-A2B2-1A0DD27C8D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FAE9C-35FD-E3A4-34ED-94228DC7969F}"/>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DF97D678-C00A-6FC2-A826-C2B3DC7F7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D60E6-F03D-0312-4886-F1235BD40300}"/>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00869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4CD9-11A1-6629-980C-5A7D13795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461EC-49A2-4E98-3EF4-C5739B4269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7D30C1-7E6F-DF79-3119-3992448D2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5E0A30-6805-790A-809A-951F8C6B9D47}"/>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6" name="Footer Placeholder 5">
            <a:extLst>
              <a:ext uri="{FF2B5EF4-FFF2-40B4-BE49-F238E27FC236}">
                <a16:creationId xmlns:a16="http://schemas.microsoft.com/office/drawing/2014/main" id="{C49682E1-2060-4FB9-DAA7-F593ACD3C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0B68B-4279-50BA-7EB8-7B87E388FC71}"/>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1875010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C76F-48A8-4B11-B42F-7903DF9DE3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EAA7A-ED5E-B00A-5648-2B8ED9F34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09F36-6269-2AA3-9D2A-55D7199A70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AD1D7C-C018-C6C3-0DAD-7A7DD9903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726E6-A41F-09C0-F82C-BA592361C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3ED65-0E67-FEC1-9559-8D9E18BD7B4B}"/>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8" name="Footer Placeholder 7">
            <a:extLst>
              <a:ext uri="{FF2B5EF4-FFF2-40B4-BE49-F238E27FC236}">
                <a16:creationId xmlns:a16="http://schemas.microsoft.com/office/drawing/2014/main" id="{91C81911-D01D-D440-ED9B-A8E1DBCCAB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BB8461-59E5-121F-50E4-E38CFECD2905}"/>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827078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565D-D351-A915-2CF4-2D546FAE1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814824-1A5C-CE68-D6AA-1E4845C88813}"/>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4" name="Footer Placeholder 3">
            <a:extLst>
              <a:ext uri="{FF2B5EF4-FFF2-40B4-BE49-F238E27FC236}">
                <a16:creationId xmlns:a16="http://schemas.microsoft.com/office/drawing/2014/main" id="{F52A4852-0CB2-DEC2-F883-0DBD2153AE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7CB70D-8B3B-6E94-0D25-6181A9520840}"/>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858928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D4F67-F1AA-86E9-82E7-E09B74D795B1}"/>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3" name="Footer Placeholder 2">
            <a:extLst>
              <a:ext uri="{FF2B5EF4-FFF2-40B4-BE49-F238E27FC236}">
                <a16:creationId xmlns:a16="http://schemas.microsoft.com/office/drawing/2014/main" id="{0547416A-C0CB-408E-0BDF-83B9443634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1CE9EB-7510-5C11-2DC2-748BA18B0EB6}"/>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1118352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A44F-394A-B3A9-4DA1-5CB55C966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11100-1F97-D0D7-8DEC-ED9D11ABE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222E1-4BAE-8390-6039-6DB3F3D0F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2E92A-A050-0841-4D0C-17FAA46B240B}"/>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6" name="Footer Placeholder 5">
            <a:extLst>
              <a:ext uri="{FF2B5EF4-FFF2-40B4-BE49-F238E27FC236}">
                <a16:creationId xmlns:a16="http://schemas.microsoft.com/office/drawing/2014/main" id="{3DE72A34-2991-C78F-6070-47002D4A9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7646D-0590-8267-B93B-58D083D791EF}"/>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76187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2D1-2B4B-75A4-1F28-59270659F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1096FE-CAE0-09B7-1BAA-E574E1A47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C457F-2E87-AD18-75C9-356EBA03D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C83F3-DE2C-B670-73C7-934FDDD712C0}"/>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6" name="Footer Placeholder 5">
            <a:extLst>
              <a:ext uri="{FF2B5EF4-FFF2-40B4-BE49-F238E27FC236}">
                <a16:creationId xmlns:a16="http://schemas.microsoft.com/office/drawing/2014/main" id="{0FEBC97B-0861-A72B-901F-DA89792B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264AC-289C-FEA6-EFBE-F291FFB898E6}"/>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45248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06E6BC-E69C-40A3-ADA7-15C8F2B167EA}"/>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6"/>
            <a:ext cx="11350752" cy="91997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dirty="0"/>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7" name="Content Placeholder 2">
            <a:extLst>
              <a:ext uri="{FF2B5EF4-FFF2-40B4-BE49-F238E27FC236}">
                <a16:creationId xmlns:a16="http://schemas.microsoft.com/office/drawing/2014/main" id="{EB7377DC-DA9B-48CC-BF83-0B7CE4608B3E}"/>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80B2A07-1B64-4243-8552-024B91250335}"/>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1EA344D7-9954-4D7B-B7BA-7FDA737EA861}"/>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sp>
        <p:nvSpPr>
          <p:cNvPr id="12" name="TextBox 11">
            <a:extLst>
              <a:ext uri="{FF2B5EF4-FFF2-40B4-BE49-F238E27FC236}">
                <a16:creationId xmlns:a16="http://schemas.microsoft.com/office/drawing/2014/main" id="{B458BF4C-962A-4EAD-B9BE-37447E8FC127}"/>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13" name="Picture 12">
            <a:extLst>
              <a:ext uri="{FF2B5EF4-FFF2-40B4-BE49-F238E27FC236}">
                <a16:creationId xmlns:a16="http://schemas.microsoft.com/office/drawing/2014/main" id="{28074896-C4CD-4A77-93D1-3F2C6DB2A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pic>
        <p:nvPicPr>
          <p:cNvPr id="15" name="Picture 14">
            <a:extLst>
              <a:ext uri="{FF2B5EF4-FFF2-40B4-BE49-F238E27FC236}">
                <a16:creationId xmlns:a16="http://schemas.microsoft.com/office/drawing/2014/main" id="{4410A11D-EF8D-44C6-8042-4A7509A22393}"/>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16" name="Picture 15">
            <a:extLst>
              <a:ext uri="{FF2B5EF4-FFF2-40B4-BE49-F238E27FC236}">
                <a16:creationId xmlns:a16="http://schemas.microsoft.com/office/drawing/2014/main" id="{AF05E042-3FB2-479F-A385-EE96784C0BE5}"/>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4" name="Picture 3">
            <a:extLst>
              <a:ext uri="{FF2B5EF4-FFF2-40B4-BE49-F238E27FC236}">
                <a16:creationId xmlns:a16="http://schemas.microsoft.com/office/drawing/2014/main" id="{23950CDF-E20E-079B-56A7-5D5AF8447BF2}"/>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18" name="Picture 17">
            <a:extLst>
              <a:ext uri="{FF2B5EF4-FFF2-40B4-BE49-F238E27FC236}">
                <a16:creationId xmlns:a16="http://schemas.microsoft.com/office/drawing/2014/main" id="{BAD842F4-4970-AF7A-E2B1-2BB23523B063}"/>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19" name="Picture 18">
            <a:extLst>
              <a:ext uri="{FF2B5EF4-FFF2-40B4-BE49-F238E27FC236}">
                <a16:creationId xmlns:a16="http://schemas.microsoft.com/office/drawing/2014/main" id="{2161C1E9-8FD9-6BAB-263D-DAB2BCCD36B5}"/>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20" name="TextBox 19">
            <a:extLst>
              <a:ext uri="{FF2B5EF4-FFF2-40B4-BE49-F238E27FC236}">
                <a16:creationId xmlns:a16="http://schemas.microsoft.com/office/drawing/2014/main" id="{390F02AC-BA19-3C5C-F31E-D9FA35CCA7B0}"/>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3946144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17C1-62EF-2D51-552A-89889369E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73BDD-EB06-53C3-C3F3-1369BCCC65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0E630-3C2B-FCCA-838A-96C356461C20}"/>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4608C1EB-0EDF-54F6-0375-53F05D1BA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AD117-D01E-DA17-508F-799D68A56669}"/>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1445538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11F2B7-AF5B-DAFE-E7B3-D1762CB6B5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8A285-B471-B664-DFB8-0084C1E6E5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9C0D-8849-A20A-3A75-6796DE234AEC}"/>
              </a:ext>
            </a:extLst>
          </p:cNvPr>
          <p:cNvSpPr>
            <a:spLocks noGrp="1"/>
          </p:cNvSpPr>
          <p:nvPr>
            <p:ph type="dt" sz="half" idx="10"/>
          </p:nvPr>
        </p:nvSpPr>
        <p:spPr/>
        <p:txBody>
          <a:body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CDDCB954-BEFB-9573-9DE4-CB8BC3EFD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4E8D2-7F2D-2436-9323-C72AA212447E}"/>
              </a:ext>
            </a:extLst>
          </p:cNvPr>
          <p:cNvSpPr>
            <a:spLocks noGrp="1"/>
          </p:cNvSpPr>
          <p:nvPr>
            <p:ph type="sldNum" sz="quarter" idx="12"/>
          </p:nvPr>
        </p:nvSpPr>
        <p:spPr/>
        <p:txBody>
          <a:bodyPr/>
          <a:lstStyle/>
          <a:p>
            <a:fld id="{2203FA66-AC73-44F5-B25A-95D87A507D70}" type="slidenum">
              <a:rPr lang="en-US" smtClean="0"/>
              <a:t>‹#›</a:t>
            </a:fld>
            <a:endParaRPr lang="en-US"/>
          </a:p>
        </p:txBody>
      </p:sp>
    </p:spTree>
    <p:extLst>
      <p:ext uri="{BB962C8B-B14F-4D97-AF65-F5344CB8AC3E}">
        <p14:creationId xmlns:p14="http://schemas.microsoft.com/office/powerpoint/2010/main" val="3288688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mary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B6D54-970A-47A9-8DF3-A7D9931819D5}"/>
              </a:ext>
            </a:extLst>
          </p:cNvPr>
          <p:cNvSpPr/>
          <p:nvPr userDrawn="1"/>
        </p:nvSpPr>
        <p:spPr>
          <a:xfrm>
            <a:off x="-100584" y="-64008"/>
            <a:ext cx="12292584" cy="6922008"/>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287C8A-F9C9-43CC-B525-915AB524F5DC}"/>
              </a:ext>
            </a:extLst>
          </p:cNvPr>
          <p:cNvSpPr/>
          <p:nvPr userDrawn="1"/>
        </p:nvSpPr>
        <p:spPr>
          <a:xfrm>
            <a:off x="-218661" y="2047992"/>
            <a:ext cx="4353558"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09E3E9F-65C8-4E11-BE7F-19F62CFD8F8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501DDB5-5CD0-48A0-973E-431513B18FBB}"/>
              </a:ext>
            </a:extLst>
          </p:cNvPr>
          <p:cNvSpPr>
            <a:spLocks noGrp="1"/>
          </p:cNvSpPr>
          <p:nvPr>
            <p:ph type="sldNum" sz="quarter" idx="11"/>
          </p:nvPr>
        </p:nvSpPr>
        <p:spPr/>
        <p:txBody>
          <a:bodyPr/>
          <a:lstStyle/>
          <a:p>
            <a:fld id="{B5405C48-853C-B84D-B21B-D6D599F83FFD}" type="slidenum">
              <a:rPr lang="en-US" smtClean="0"/>
              <a:pPr/>
              <a:t>‹#›</a:t>
            </a:fld>
            <a:endParaRPr lang="en-US"/>
          </a:p>
        </p:txBody>
      </p:sp>
      <p:pic>
        <p:nvPicPr>
          <p:cNvPr id="7" name="Picture 6">
            <a:extLst>
              <a:ext uri="{FF2B5EF4-FFF2-40B4-BE49-F238E27FC236}">
                <a16:creationId xmlns:a16="http://schemas.microsoft.com/office/drawing/2014/main" id="{74B941E6-2595-4F61-805C-303A2F5665EB}"/>
              </a:ext>
            </a:extLst>
          </p:cNvPr>
          <p:cNvPicPr>
            <a:picLocks noChangeAspect="1"/>
          </p:cNvPicPr>
          <p:nvPr userDrawn="1"/>
        </p:nvPicPr>
        <p:blipFill>
          <a:blip r:embed="rId2"/>
          <a:srcRect/>
          <a:stretch/>
        </p:blipFill>
        <p:spPr>
          <a:xfrm>
            <a:off x="358256" y="2269498"/>
            <a:ext cx="3293410" cy="1441028"/>
          </a:xfrm>
          <a:prstGeom prst="rect">
            <a:avLst/>
          </a:prstGeom>
        </p:spPr>
      </p:pic>
      <p:sp>
        <p:nvSpPr>
          <p:cNvPr id="8" name="Rectangle 7">
            <a:extLst>
              <a:ext uri="{FF2B5EF4-FFF2-40B4-BE49-F238E27FC236}">
                <a16:creationId xmlns:a16="http://schemas.microsoft.com/office/drawing/2014/main" id="{091721B7-EA91-4698-AE58-03D0C77B0D93}"/>
              </a:ext>
            </a:extLst>
          </p:cNvPr>
          <p:cNvSpPr/>
          <p:nvPr userDrawn="1"/>
        </p:nvSpPr>
        <p:spPr>
          <a:xfrm>
            <a:off x="4328481" y="2051919"/>
            <a:ext cx="7929780"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C9D3EF-B5A0-425F-9DC5-731EE4642F4F}"/>
              </a:ext>
            </a:extLst>
          </p:cNvPr>
          <p:cNvSpPr txBox="1"/>
          <p:nvPr userDrawn="1"/>
        </p:nvSpPr>
        <p:spPr>
          <a:xfrm>
            <a:off x="217579" y="3868943"/>
            <a:ext cx="4069080" cy="646331"/>
          </a:xfrm>
          <a:prstGeom prst="rect">
            <a:avLst/>
          </a:prstGeom>
          <a:noFill/>
        </p:spPr>
        <p:txBody>
          <a:bodyPr wrap="square" rtlCol="0">
            <a:spAutoFit/>
          </a:bodyPr>
          <a:lstStyle/>
          <a:p>
            <a:r>
              <a:rPr lang="en-US">
                <a:solidFill>
                  <a:srgbClr val="317297"/>
                </a:solidFill>
                <a:latin typeface="Gotham Medium" pitchFamily="2" charset="0"/>
                <a:cs typeface="Gotham Medium" pitchFamily="2" charset="0"/>
              </a:rPr>
              <a:t>Strengthening California Cities </a:t>
            </a:r>
          </a:p>
          <a:p>
            <a:r>
              <a:rPr lang="en-US">
                <a:solidFill>
                  <a:srgbClr val="317297"/>
                </a:solidFill>
                <a:latin typeface="Gotham Medium" pitchFamily="2" charset="0"/>
                <a:cs typeface="Gotham Medium" pitchFamily="2" charset="0"/>
              </a:rPr>
              <a:t>through Advocacy and Education</a:t>
            </a:r>
          </a:p>
        </p:txBody>
      </p:sp>
      <p:sp>
        <p:nvSpPr>
          <p:cNvPr id="13" name="TextBox 12">
            <a:extLst>
              <a:ext uri="{FF2B5EF4-FFF2-40B4-BE49-F238E27FC236}">
                <a16:creationId xmlns:a16="http://schemas.microsoft.com/office/drawing/2014/main" id="{9F4BACC9-A154-4EDC-99D6-C1C5C9F0A95B}"/>
              </a:ext>
            </a:extLst>
          </p:cNvPr>
          <p:cNvSpPr txBox="1"/>
          <p:nvPr userDrawn="1"/>
        </p:nvSpPr>
        <p:spPr>
          <a:xfrm>
            <a:off x="6894841" y="5988110"/>
            <a:ext cx="5058751" cy="400110"/>
          </a:xfrm>
          <a:prstGeom prst="rect">
            <a:avLst/>
          </a:prstGeom>
          <a:noFill/>
        </p:spPr>
        <p:txBody>
          <a:bodyPr wrap="square" rtlCol="0">
            <a:spAutoFit/>
          </a:bodyPr>
          <a:lstStyle/>
          <a:p>
            <a:pPr algn="r"/>
            <a:endParaRPr lang="en-US"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9173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imary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6B6D54-970A-47A9-8DF3-A7D9931819D5}"/>
              </a:ext>
            </a:extLst>
          </p:cNvPr>
          <p:cNvSpPr/>
          <p:nvPr userDrawn="1"/>
        </p:nvSpPr>
        <p:spPr>
          <a:xfrm>
            <a:off x="-100584" y="-64008"/>
            <a:ext cx="12292584" cy="6922008"/>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287C8A-F9C9-43CC-B525-915AB524F5DC}"/>
              </a:ext>
            </a:extLst>
          </p:cNvPr>
          <p:cNvSpPr/>
          <p:nvPr userDrawn="1"/>
        </p:nvSpPr>
        <p:spPr>
          <a:xfrm>
            <a:off x="-218661" y="2047992"/>
            <a:ext cx="4353558"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09E3E9F-65C8-4E11-BE7F-19F62CFD8F8F}"/>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D501DDB5-5CD0-48A0-973E-431513B18FBB}"/>
              </a:ext>
            </a:extLst>
          </p:cNvPr>
          <p:cNvSpPr>
            <a:spLocks noGrp="1"/>
          </p:cNvSpPr>
          <p:nvPr>
            <p:ph type="sldNum" sz="quarter" idx="11"/>
          </p:nvPr>
        </p:nvSpPr>
        <p:spPr/>
        <p:txBody>
          <a:bodyPr/>
          <a:lstStyle/>
          <a:p>
            <a:fld id="{B5405C48-853C-B84D-B21B-D6D599F83FFD}" type="slidenum">
              <a:rPr lang="en-US" smtClean="0"/>
              <a:pPr/>
              <a:t>‹#›</a:t>
            </a:fld>
            <a:endParaRPr lang="en-US"/>
          </a:p>
        </p:txBody>
      </p:sp>
      <p:pic>
        <p:nvPicPr>
          <p:cNvPr id="7" name="Picture 6">
            <a:extLst>
              <a:ext uri="{FF2B5EF4-FFF2-40B4-BE49-F238E27FC236}">
                <a16:creationId xmlns:a16="http://schemas.microsoft.com/office/drawing/2014/main" id="{74B941E6-2595-4F61-805C-303A2F5665EB}"/>
              </a:ext>
            </a:extLst>
          </p:cNvPr>
          <p:cNvPicPr>
            <a:picLocks noChangeAspect="1"/>
          </p:cNvPicPr>
          <p:nvPr userDrawn="1"/>
        </p:nvPicPr>
        <p:blipFill>
          <a:blip r:embed="rId2"/>
          <a:srcRect/>
          <a:stretch/>
        </p:blipFill>
        <p:spPr>
          <a:xfrm>
            <a:off x="358256" y="2269498"/>
            <a:ext cx="3293410" cy="1441028"/>
          </a:xfrm>
          <a:prstGeom prst="rect">
            <a:avLst/>
          </a:prstGeom>
        </p:spPr>
      </p:pic>
      <p:sp>
        <p:nvSpPr>
          <p:cNvPr id="8" name="Rectangle 7">
            <a:extLst>
              <a:ext uri="{FF2B5EF4-FFF2-40B4-BE49-F238E27FC236}">
                <a16:creationId xmlns:a16="http://schemas.microsoft.com/office/drawing/2014/main" id="{091721B7-EA91-4698-AE58-03D0C77B0D93}"/>
              </a:ext>
            </a:extLst>
          </p:cNvPr>
          <p:cNvSpPr/>
          <p:nvPr userDrawn="1"/>
        </p:nvSpPr>
        <p:spPr>
          <a:xfrm>
            <a:off x="4328481" y="2051919"/>
            <a:ext cx="7929780" cy="2695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C9D3EF-B5A0-425F-9DC5-731EE4642F4F}"/>
              </a:ext>
            </a:extLst>
          </p:cNvPr>
          <p:cNvSpPr txBox="1"/>
          <p:nvPr userDrawn="1"/>
        </p:nvSpPr>
        <p:spPr>
          <a:xfrm>
            <a:off x="217579" y="3868943"/>
            <a:ext cx="4069080" cy="584775"/>
          </a:xfrm>
          <a:prstGeom prst="rect">
            <a:avLst/>
          </a:prstGeom>
          <a:noFill/>
        </p:spPr>
        <p:txBody>
          <a:bodyPr wrap="square" rtlCol="0">
            <a:spAutoFit/>
          </a:bodyPr>
          <a:lstStyle/>
          <a:p>
            <a:r>
              <a:rPr lang="en-US" sz="1600">
                <a:solidFill>
                  <a:srgbClr val="317297"/>
                </a:solidFill>
                <a:latin typeface="Gotham Medium" pitchFamily="2" charset="0"/>
                <a:cs typeface="Gotham Medium" pitchFamily="2" charset="0"/>
              </a:rPr>
              <a:t>Strengthening California Cities </a:t>
            </a:r>
          </a:p>
          <a:p>
            <a:r>
              <a:rPr lang="en-US" sz="1600">
                <a:solidFill>
                  <a:srgbClr val="317297"/>
                </a:solidFill>
                <a:latin typeface="Gotham Medium" pitchFamily="2" charset="0"/>
                <a:cs typeface="Gotham Medium" pitchFamily="2" charset="0"/>
              </a:rPr>
              <a:t>through Advocacy and Education</a:t>
            </a:r>
          </a:p>
        </p:txBody>
      </p:sp>
      <p:sp>
        <p:nvSpPr>
          <p:cNvPr id="13" name="TextBox 12">
            <a:extLst>
              <a:ext uri="{FF2B5EF4-FFF2-40B4-BE49-F238E27FC236}">
                <a16:creationId xmlns:a16="http://schemas.microsoft.com/office/drawing/2014/main" id="{9F4BACC9-A154-4EDC-99D6-C1C5C9F0A95B}"/>
              </a:ext>
            </a:extLst>
          </p:cNvPr>
          <p:cNvSpPr txBox="1"/>
          <p:nvPr userDrawn="1"/>
        </p:nvSpPr>
        <p:spPr>
          <a:xfrm>
            <a:off x="6894841" y="5988110"/>
            <a:ext cx="5058751" cy="400110"/>
          </a:xfrm>
          <a:prstGeom prst="rect">
            <a:avLst/>
          </a:prstGeom>
          <a:noFill/>
        </p:spPr>
        <p:txBody>
          <a:bodyPr wrap="square" rtlCol="0">
            <a:spAutoFit/>
          </a:bodyPr>
          <a:lstStyle/>
          <a:p>
            <a:pPr algn="r"/>
            <a:endParaRPr lang="en-US"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925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5"/>
            <a:ext cx="1135075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7" name="Rectangle 6">
            <a:extLst>
              <a:ext uri="{FF2B5EF4-FFF2-40B4-BE49-F238E27FC236}">
                <a16:creationId xmlns:a16="http://schemas.microsoft.com/office/drawing/2014/main" id="{02D9344F-A4B3-4AC4-B123-24211474F0E8}"/>
              </a:ext>
            </a:extLst>
          </p:cNvPr>
          <p:cNvSpPr/>
          <p:nvPr userDrawn="1"/>
        </p:nvSpPr>
        <p:spPr>
          <a:xfrm>
            <a:off x="6007284" y="6214761"/>
            <a:ext cx="3791872"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8" name="Rectangle 7">
            <a:extLst>
              <a:ext uri="{FF2B5EF4-FFF2-40B4-BE49-F238E27FC236}">
                <a16:creationId xmlns:a16="http://schemas.microsoft.com/office/drawing/2014/main" id="{34EE9A24-E05B-4DA4-AE57-2BF9B44D3252}"/>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31144A5B-3FF2-4DE9-9855-E8E3D6BDBDFD}"/>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a:solidFill>
                  <a:schemeClr val="bg1"/>
                </a:solidFill>
                <a:latin typeface="Century Gothic" panose="020B0502020202020204" pitchFamily="34" charset="0"/>
              </a:rPr>
              <a:t>Strengthening California Cities through Advocacy and Education</a:t>
            </a:r>
          </a:p>
        </p:txBody>
      </p:sp>
      <p:sp>
        <p:nvSpPr>
          <p:cNvPr id="10" name="TextBox 9">
            <a:extLst>
              <a:ext uri="{FF2B5EF4-FFF2-40B4-BE49-F238E27FC236}">
                <a16:creationId xmlns:a16="http://schemas.microsoft.com/office/drawing/2014/main" id="{E8343B85-CE84-4FA5-ABD8-63ABE7123ADC}"/>
              </a:ext>
            </a:extLst>
          </p:cNvPr>
          <p:cNvSpPr txBox="1"/>
          <p:nvPr userDrawn="1"/>
        </p:nvSpPr>
        <p:spPr>
          <a:xfrm>
            <a:off x="6504995"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276467A2-8A77-41BB-BB8A-38537897EA82}"/>
              </a:ext>
            </a:extLst>
          </p:cNvPr>
          <p:cNvSpPr txBox="1"/>
          <p:nvPr userDrawn="1"/>
        </p:nvSpPr>
        <p:spPr>
          <a:xfrm>
            <a:off x="7504700"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61C7900F-99B0-4001-884E-31B7B12A4B69}"/>
              </a:ext>
            </a:extLst>
          </p:cNvPr>
          <p:cNvSpPr txBox="1"/>
          <p:nvPr userDrawn="1"/>
        </p:nvSpPr>
        <p:spPr>
          <a:xfrm>
            <a:off x="8501825" y="6303873"/>
            <a:ext cx="977959"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calcities.org</a:t>
            </a:r>
            <a:endParaRPr lang="en-US" sz="90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0D780096-B914-4EB8-98E6-C311A969D6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166033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06E6BC-E69C-40A3-ADA7-15C8F2B167EA}"/>
              </a:ext>
            </a:extLst>
          </p:cNvPr>
          <p:cNvSpPr/>
          <p:nvPr userDrawn="1"/>
        </p:nvSpPr>
        <p:spPr>
          <a:xfrm>
            <a:off x="6007284" y="6214761"/>
            <a:ext cx="3791872"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2" name="Title 1">
            <a:extLst>
              <a:ext uri="{FF2B5EF4-FFF2-40B4-BE49-F238E27FC236}">
                <a16:creationId xmlns:a16="http://schemas.microsoft.com/office/drawing/2014/main" id="{5BCEC4AD-252B-7D4B-9112-08ED21D2127B}"/>
              </a:ext>
            </a:extLst>
          </p:cNvPr>
          <p:cNvSpPr>
            <a:spLocks noGrp="1"/>
          </p:cNvSpPr>
          <p:nvPr>
            <p:ph type="title"/>
          </p:nvPr>
        </p:nvSpPr>
        <p:spPr>
          <a:xfrm>
            <a:off x="841248" y="365125"/>
            <a:ext cx="1135075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A2AA55-818D-BE4A-BD0B-925C60600F63}"/>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AAD7C81-EC42-BE4B-9F9A-B36B071A6A73}"/>
              </a:ext>
            </a:extLst>
          </p:cNvPr>
          <p:cNvSpPr>
            <a:spLocks noGrp="1"/>
          </p:cNvSpPr>
          <p:nvPr>
            <p:ph type="ftr" sz="quarter" idx="11"/>
          </p:nvPr>
        </p:nvSpPr>
        <p:spPr>
          <a:xfrm>
            <a:off x="838200" y="6356350"/>
            <a:ext cx="7315199" cy="365125"/>
          </a:xfrm>
        </p:spPr>
        <p:txBody>
          <a:bodyPr/>
          <a:lstStyle/>
          <a:p>
            <a:endParaRPr lang="en-US"/>
          </a:p>
        </p:txBody>
      </p:sp>
      <p:sp>
        <p:nvSpPr>
          <p:cNvPr id="6" name="Slide Number Placeholder 5">
            <a:extLst>
              <a:ext uri="{FF2B5EF4-FFF2-40B4-BE49-F238E27FC236}">
                <a16:creationId xmlns:a16="http://schemas.microsoft.com/office/drawing/2014/main" id="{657BC995-9813-E749-A0CA-8297C1EBE207}"/>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7" name="Content Placeholder 2">
            <a:extLst>
              <a:ext uri="{FF2B5EF4-FFF2-40B4-BE49-F238E27FC236}">
                <a16:creationId xmlns:a16="http://schemas.microsoft.com/office/drawing/2014/main" id="{EB7377DC-DA9B-48CC-BF83-0B7CE4608B3E}"/>
              </a:ext>
            </a:extLst>
          </p:cNvPr>
          <p:cNvSpPr>
            <a:spLocks noGrp="1"/>
          </p:cNvSpPr>
          <p:nvPr>
            <p:ph idx="1"/>
          </p:nvPr>
        </p:nvSpPr>
        <p:spPr>
          <a:xfrm>
            <a:off x="838200" y="1825625"/>
            <a:ext cx="10515600" cy="4351338"/>
          </a:xfrm>
          <a:prstGeom prst="rect">
            <a:avLst/>
          </a:prstGeom>
        </p:spPr>
        <p:txBody>
          <a:bodyPr l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80B2A07-1B64-4243-8552-024B91250335}"/>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9" name="TextBox 8">
            <a:extLst>
              <a:ext uri="{FF2B5EF4-FFF2-40B4-BE49-F238E27FC236}">
                <a16:creationId xmlns:a16="http://schemas.microsoft.com/office/drawing/2014/main" id="{1EA344D7-9954-4D7B-B7BA-7FDA737EA861}"/>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a:solidFill>
                  <a:schemeClr val="bg1"/>
                </a:solidFill>
                <a:latin typeface="Century Gothic" panose="020B0502020202020204" pitchFamily="34" charset="0"/>
              </a:rPr>
              <a:t>Strengthening California Cities through Advocacy and Education</a:t>
            </a:r>
          </a:p>
        </p:txBody>
      </p:sp>
      <p:sp>
        <p:nvSpPr>
          <p:cNvPr id="10" name="TextBox 9">
            <a:extLst>
              <a:ext uri="{FF2B5EF4-FFF2-40B4-BE49-F238E27FC236}">
                <a16:creationId xmlns:a16="http://schemas.microsoft.com/office/drawing/2014/main" id="{A3905EBE-3E0C-451F-BEEC-3607986BEBFA}"/>
              </a:ext>
            </a:extLst>
          </p:cNvPr>
          <p:cNvSpPr txBox="1"/>
          <p:nvPr userDrawn="1"/>
        </p:nvSpPr>
        <p:spPr>
          <a:xfrm>
            <a:off x="6504995"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E3773E45-58DE-4505-A62C-04ED2C9002E0}"/>
              </a:ext>
            </a:extLst>
          </p:cNvPr>
          <p:cNvSpPr txBox="1"/>
          <p:nvPr userDrawn="1"/>
        </p:nvSpPr>
        <p:spPr>
          <a:xfrm>
            <a:off x="7504700"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2" name="TextBox 11">
            <a:extLst>
              <a:ext uri="{FF2B5EF4-FFF2-40B4-BE49-F238E27FC236}">
                <a16:creationId xmlns:a16="http://schemas.microsoft.com/office/drawing/2014/main" id="{B458BF4C-962A-4EAD-B9BE-37447E8FC127}"/>
              </a:ext>
            </a:extLst>
          </p:cNvPr>
          <p:cNvSpPr txBox="1"/>
          <p:nvPr userDrawn="1"/>
        </p:nvSpPr>
        <p:spPr>
          <a:xfrm>
            <a:off x="8501825" y="6303873"/>
            <a:ext cx="977959"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calcities.org</a:t>
            </a:r>
            <a:endParaRPr lang="en-US" sz="900">
              <a:solidFill>
                <a:schemeClr val="bg1"/>
              </a:solidFill>
              <a:latin typeface="Century Gothic" panose="020B0502020202020204" pitchFamily="34" charset="0"/>
            </a:endParaRPr>
          </a:p>
        </p:txBody>
      </p:sp>
      <p:pic>
        <p:nvPicPr>
          <p:cNvPr id="13" name="Picture 12">
            <a:extLst>
              <a:ext uri="{FF2B5EF4-FFF2-40B4-BE49-F238E27FC236}">
                <a16:creationId xmlns:a16="http://schemas.microsoft.com/office/drawing/2014/main" id="{28074896-C4CD-4A77-93D1-3F2C6DB2A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pic>
        <p:nvPicPr>
          <p:cNvPr id="15" name="Picture 14">
            <a:extLst>
              <a:ext uri="{FF2B5EF4-FFF2-40B4-BE49-F238E27FC236}">
                <a16:creationId xmlns:a16="http://schemas.microsoft.com/office/drawing/2014/main" id="{4410A11D-EF8D-44C6-8042-4A7509A22393}"/>
              </a:ext>
            </a:extLst>
          </p:cNvPr>
          <p:cNvPicPr>
            <a:picLocks noChangeAspect="1"/>
          </p:cNvPicPr>
          <p:nvPr userDrawn="1"/>
        </p:nvPicPr>
        <p:blipFill>
          <a:blip r:embed="rId3"/>
          <a:stretch>
            <a:fillRect/>
          </a:stretch>
        </p:blipFill>
        <p:spPr>
          <a:xfrm>
            <a:off x="6460588" y="6341944"/>
            <a:ext cx="63500" cy="139700"/>
          </a:xfrm>
          <a:prstGeom prst="rect">
            <a:avLst/>
          </a:prstGeom>
        </p:spPr>
      </p:pic>
      <p:pic>
        <p:nvPicPr>
          <p:cNvPr id="16" name="Picture 15">
            <a:extLst>
              <a:ext uri="{FF2B5EF4-FFF2-40B4-BE49-F238E27FC236}">
                <a16:creationId xmlns:a16="http://schemas.microsoft.com/office/drawing/2014/main" id="{AF05E042-3FB2-479F-A385-EE96784C0BE5}"/>
              </a:ext>
            </a:extLst>
          </p:cNvPr>
          <p:cNvPicPr>
            <a:picLocks noChangeAspect="1"/>
          </p:cNvPicPr>
          <p:nvPr userDrawn="1"/>
        </p:nvPicPr>
        <p:blipFill>
          <a:blip r:embed="rId4"/>
          <a:stretch>
            <a:fillRect/>
          </a:stretch>
        </p:blipFill>
        <p:spPr>
          <a:xfrm>
            <a:off x="7372075" y="6373672"/>
            <a:ext cx="139700" cy="114300"/>
          </a:xfrm>
          <a:prstGeom prst="rect">
            <a:avLst/>
          </a:prstGeom>
        </p:spPr>
      </p:pic>
      <p:pic>
        <p:nvPicPr>
          <p:cNvPr id="17" name="Picture 16">
            <a:extLst>
              <a:ext uri="{FF2B5EF4-FFF2-40B4-BE49-F238E27FC236}">
                <a16:creationId xmlns:a16="http://schemas.microsoft.com/office/drawing/2014/main" id="{98BB9EDD-F24F-4160-BE76-D597BE658D07}"/>
              </a:ext>
            </a:extLst>
          </p:cNvPr>
          <p:cNvPicPr>
            <a:picLocks noChangeAspect="1"/>
          </p:cNvPicPr>
          <p:nvPr userDrawn="1"/>
        </p:nvPicPr>
        <p:blipFill>
          <a:blip r:embed="rId5"/>
          <a:stretch>
            <a:fillRect/>
          </a:stretch>
        </p:blipFill>
        <p:spPr>
          <a:xfrm>
            <a:off x="8375048" y="6352945"/>
            <a:ext cx="139700" cy="139700"/>
          </a:xfrm>
          <a:prstGeom prst="rect">
            <a:avLst/>
          </a:prstGeom>
        </p:spPr>
      </p:pic>
    </p:spTree>
    <p:extLst>
      <p:ext uri="{BB962C8B-B14F-4D97-AF65-F5344CB8AC3E}">
        <p14:creationId xmlns:p14="http://schemas.microsoft.com/office/powerpoint/2010/main" val="233609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9FF9C0-9D21-A54A-B8DF-71C1064AAE9C}"/>
              </a:ext>
            </a:extLst>
          </p:cNvPr>
          <p:cNvSpPr/>
          <p:nvPr userDrawn="1"/>
        </p:nvSpPr>
        <p:spPr>
          <a:xfrm>
            <a:off x="6007284" y="6214761"/>
            <a:ext cx="3791872"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2" name="Title 1">
            <a:extLst>
              <a:ext uri="{FF2B5EF4-FFF2-40B4-BE49-F238E27FC236}">
                <a16:creationId xmlns:a16="http://schemas.microsoft.com/office/drawing/2014/main" id="{0B11053A-D092-BC47-85D4-83DFC873BD22}"/>
              </a:ext>
            </a:extLst>
          </p:cNvPr>
          <p:cNvSpPr>
            <a:spLocks noGrp="1"/>
          </p:cNvSpPr>
          <p:nvPr>
            <p:ph type="title"/>
          </p:nvPr>
        </p:nvSpPr>
        <p:spPr>
          <a:xfrm>
            <a:off x="831850" y="149495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153837-6051-3E4B-A52B-9C715B7FFA7C}"/>
              </a:ext>
            </a:extLst>
          </p:cNvPr>
          <p:cNvSpPr>
            <a:spLocks noGrp="1"/>
          </p:cNvSpPr>
          <p:nvPr>
            <p:ph type="body" idx="1"/>
          </p:nvPr>
        </p:nvSpPr>
        <p:spPr>
          <a:xfrm>
            <a:off x="831850" y="4569919"/>
            <a:ext cx="10515600" cy="996690"/>
          </a:xfrm>
          <a:prstGeom prst="rect">
            <a:avLst/>
          </a:prstGeom>
        </p:spPr>
        <p:txBody>
          <a:bodyPr lIns="27432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AD76E5D-4D8F-9B4D-B462-2EAB28631C70}"/>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8" name="TextBox 7">
            <a:extLst>
              <a:ext uri="{FF2B5EF4-FFF2-40B4-BE49-F238E27FC236}">
                <a16:creationId xmlns:a16="http://schemas.microsoft.com/office/drawing/2014/main" id="{18675FB8-52EF-894A-9B41-8BF87ADECD67}"/>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a:solidFill>
                  <a:schemeClr val="bg1"/>
                </a:solidFill>
                <a:latin typeface="Century Gothic" panose="020B0502020202020204" pitchFamily="34" charset="0"/>
              </a:rPr>
              <a:t>Strengthening California Cities through Advocacy and Education</a:t>
            </a:r>
          </a:p>
        </p:txBody>
      </p:sp>
      <p:pic>
        <p:nvPicPr>
          <p:cNvPr id="9" name="Picture 8">
            <a:extLst>
              <a:ext uri="{FF2B5EF4-FFF2-40B4-BE49-F238E27FC236}">
                <a16:creationId xmlns:a16="http://schemas.microsoft.com/office/drawing/2014/main" id="{51DF5B1E-E81E-654E-AAEA-070BB25D80F4}"/>
              </a:ext>
            </a:extLst>
          </p:cNvPr>
          <p:cNvPicPr>
            <a:picLocks noChangeAspect="1"/>
          </p:cNvPicPr>
          <p:nvPr userDrawn="1"/>
        </p:nvPicPr>
        <p:blipFill>
          <a:blip r:embed="rId2"/>
          <a:stretch>
            <a:fillRect/>
          </a:stretch>
        </p:blipFill>
        <p:spPr>
          <a:xfrm>
            <a:off x="6460588" y="6341944"/>
            <a:ext cx="63500" cy="139700"/>
          </a:xfrm>
          <a:prstGeom prst="rect">
            <a:avLst/>
          </a:prstGeom>
        </p:spPr>
      </p:pic>
      <p:pic>
        <p:nvPicPr>
          <p:cNvPr id="10" name="Picture 9">
            <a:extLst>
              <a:ext uri="{FF2B5EF4-FFF2-40B4-BE49-F238E27FC236}">
                <a16:creationId xmlns:a16="http://schemas.microsoft.com/office/drawing/2014/main" id="{EC27DCD3-DA07-ED4F-A4E6-B308E0700C94}"/>
              </a:ext>
            </a:extLst>
          </p:cNvPr>
          <p:cNvPicPr>
            <a:picLocks noChangeAspect="1"/>
          </p:cNvPicPr>
          <p:nvPr userDrawn="1"/>
        </p:nvPicPr>
        <p:blipFill>
          <a:blip r:embed="rId3"/>
          <a:stretch>
            <a:fillRect/>
          </a:stretch>
        </p:blipFill>
        <p:spPr>
          <a:xfrm>
            <a:off x="7372075" y="6373672"/>
            <a:ext cx="139700" cy="114300"/>
          </a:xfrm>
          <a:prstGeom prst="rect">
            <a:avLst/>
          </a:prstGeom>
        </p:spPr>
      </p:pic>
      <p:pic>
        <p:nvPicPr>
          <p:cNvPr id="11" name="Picture 10">
            <a:extLst>
              <a:ext uri="{FF2B5EF4-FFF2-40B4-BE49-F238E27FC236}">
                <a16:creationId xmlns:a16="http://schemas.microsoft.com/office/drawing/2014/main" id="{87C7818E-AD73-EB49-9D30-E100193CBD8A}"/>
              </a:ext>
            </a:extLst>
          </p:cNvPr>
          <p:cNvPicPr>
            <a:picLocks noChangeAspect="1"/>
          </p:cNvPicPr>
          <p:nvPr userDrawn="1"/>
        </p:nvPicPr>
        <p:blipFill>
          <a:blip r:embed="rId4"/>
          <a:stretch>
            <a:fillRect/>
          </a:stretch>
        </p:blipFill>
        <p:spPr>
          <a:xfrm>
            <a:off x="8375048" y="6352945"/>
            <a:ext cx="139700" cy="139700"/>
          </a:xfrm>
          <a:prstGeom prst="rect">
            <a:avLst/>
          </a:prstGeom>
        </p:spPr>
      </p:pic>
      <p:sp>
        <p:nvSpPr>
          <p:cNvPr id="12" name="TextBox 11">
            <a:extLst>
              <a:ext uri="{FF2B5EF4-FFF2-40B4-BE49-F238E27FC236}">
                <a16:creationId xmlns:a16="http://schemas.microsoft.com/office/drawing/2014/main" id="{E9780ED1-AD4E-1D48-B23F-AF9CC62B9369}"/>
              </a:ext>
            </a:extLst>
          </p:cNvPr>
          <p:cNvSpPr txBox="1"/>
          <p:nvPr userDrawn="1"/>
        </p:nvSpPr>
        <p:spPr>
          <a:xfrm>
            <a:off x="6504995"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3" name="TextBox 12">
            <a:extLst>
              <a:ext uri="{FF2B5EF4-FFF2-40B4-BE49-F238E27FC236}">
                <a16:creationId xmlns:a16="http://schemas.microsoft.com/office/drawing/2014/main" id="{D4344944-79AF-114F-8337-652B44DD9495}"/>
              </a:ext>
            </a:extLst>
          </p:cNvPr>
          <p:cNvSpPr txBox="1"/>
          <p:nvPr userDrawn="1"/>
        </p:nvSpPr>
        <p:spPr>
          <a:xfrm>
            <a:off x="7504700" y="6296378"/>
            <a:ext cx="749422"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a:t>
            </a:r>
            <a:endParaRPr lang="en-US" sz="900">
              <a:solidFill>
                <a:schemeClr val="bg1"/>
              </a:solidFill>
              <a:latin typeface="Century Gothic" panose="020B0502020202020204" pitchFamily="34" charset="0"/>
            </a:endParaRPr>
          </a:p>
        </p:txBody>
      </p:sp>
      <p:sp>
        <p:nvSpPr>
          <p:cNvPr id="14" name="TextBox 13">
            <a:extLst>
              <a:ext uri="{FF2B5EF4-FFF2-40B4-BE49-F238E27FC236}">
                <a16:creationId xmlns:a16="http://schemas.microsoft.com/office/drawing/2014/main" id="{31AC8A99-8AB5-094B-A638-5922EE80F2CB}"/>
              </a:ext>
            </a:extLst>
          </p:cNvPr>
          <p:cNvSpPr txBox="1"/>
          <p:nvPr userDrawn="1"/>
        </p:nvSpPr>
        <p:spPr>
          <a:xfrm>
            <a:off x="8501825" y="6303873"/>
            <a:ext cx="977959" cy="230832"/>
          </a:xfrm>
          <a:prstGeom prst="rect">
            <a:avLst/>
          </a:prstGeom>
          <a:noFill/>
        </p:spPr>
        <p:txBody>
          <a:bodyPr wrap="square" rtlCol="0">
            <a:spAutoFit/>
          </a:bodyPr>
          <a:lstStyle/>
          <a:p>
            <a:r>
              <a:rPr lang="en-US" sz="900">
                <a:solidFill>
                  <a:schemeClr val="bg1"/>
                </a:solidFill>
                <a:latin typeface="Century Gothic" panose="020B0502020202020204" pitchFamily="34" charset="0"/>
              </a:rPr>
              <a:t>@</a:t>
            </a:r>
            <a:r>
              <a:rPr lang="en-US" sz="900" err="1">
                <a:solidFill>
                  <a:schemeClr val="bg1"/>
                </a:solidFill>
                <a:latin typeface="Century Gothic" panose="020B0502020202020204" pitchFamily="34" charset="0"/>
              </a:rPr>
              <a:t>calcities.org</a:t>
            </a:r>
            <a:endParaRPr lang="en-US" sz="900">
              <a:solidFill>
                <a:schemeClr val="bg1"/>
              </a:solidFill>
              <a:latin typeface="Century Gothic" panose="020B0502020202020204" pitchFamily="34" charset="0"/>
            </a:endParaRPr>
          </a:p>
        </p:txBody>
      </p:sp>
      <p:pic>
        <p:nvPicPr>
          <p:cNvPr id="15" name="Picture 14">
            <a:extLst>
              <a:ext uri="{FF2B5EF4-FFF2-40B4-BE49-F238E27FC236}">
                <a16:creationId xmlns:a16="http://schemas.microsoft.com/office/drawing/2014/main" id="{1DD22EDA-8878-5B4A-9935-8361CFBFC4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3420452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E6B0-E6AE-FC44-9C1E-9157E47F3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E4E612-D82F-8047-9A4A-926B1865E0C1}"/>
              </a:ext>
            </a:extLst>
          </p:cNvPr>
          <p:cNvSpPr>
            <a:spLocks noGrp="1"/>
          </p:cNvSpPr>
          <p:nvPr>
            <p:ph sz="half" idx="1"/>
          </p:nvPr>
        </p:nvSpPr>
        <p:spPr>
          <a:xfrm>
            <a:off x="838200" y="1825625"/>
            <a:ext cx="5181600" cy="4351338"/>
          </a:xfrm>
          <a:prstGeom prst="rect">
            <a:avLst/>
          </a:prstGeom>
        </p:spPr>
        <p:txBody>
          <a:bodyPr/>
          <a:lstStyle>
            <a:lvl1pPr>
              <a:buSzPct val="100000"/>
              <a:defRPr sz="2800"/>
            </a:lvl1pPr>
            <a:lvl2pPr marL="800100" indent="-228600">
              <a:buClr>
                <a:srgbClr val="F99D31"/>
              </a:buClr>
              <a:buSzPct val="100000"/>
              <a:buFont typeface="Wingdings" panose="05000000000000000000" pitchFamily="2" charset="2"/>
              <a:buChar char="§"/>
              <a:defRPr sz="2400"/>
            </a:lvl2pPr>
            <a:lvl3pPr marL="1257300" indent="-228600">
              <a:buSzPct val="100000"/>
              <a:buFont typeface="Wingdings" panose="05000000000000000000" pitchFamily="2" charset="2"/>
              <a:buChar char="§"/>
              <a:defRPr sz="2200"/>
            </a:lvl3pPr>
            <a:lvl4pPr marL="1657350" indent="-228600">
              <a:buClr>
                <a:srgbClr val="FFC222"/>
              </a:buClr>
              <a:buSzPct val="100000"/>
              <a:buFont typeface="Arial" panose="020B0604020202020204" pitchFamily="34" charset="0"/>
              <a:buChar char="•"/>
              <a:defRPr/>
            </a:lvl4pPr>
            <a:lvl5pPr marL="2114550" marR="0" indent="-228600" algn="l" defTabSz="914400" rtl="0" eaLnBrk="1" fontAlgn="auto" latinLnBrk="0" hangingPunct="1">
              <a:lnSpc>
                <a:spcPct val="90000"/>
              </a:lnSpc>
              <a:spcBef>
                <a:spcPts val="500"/>
              </a:spcBef>
              <a:spcAft>
                <a:spcPts val="0"/>
              </a:spcAft>
              <a:buClr>
                <a:schemeClr val="accent1"/>
              </a:buClr>
              <a:buSzPct val="1000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CE454-5B07-644C-99C2-BE72A4F5D132}"/>
              </a:ext>
            </a:extLst>
          </p:cNvPr>
          <p:cNvSpPr>
            <a:spLocks noGrp="1"/>
          </p:cNvSpPr>
          <p:nvPr>
            <p:ph sz="half" idx="2"/>
          </p:nvPr>
        </p:nvSpPr>
        <p:spPr>
          <a:xfrm>
            <a:off x="6172200" y="1825625"/>
            <a:ext cx="5181600" cy="4351338"/>
          </a:xfrm>
          <a:prstGeom prst="rect">
            <a:avLst/>
          </a:prstGeom>
        </p:spPr>
        <p:txBody>
          <a:bodyPr/>
          <a:lstStyle>
            <a:lvl1pPr>
              <a:buSzPct val="100000"/>
              <a:defRPr sz="2800"/>
            </a:lvl1pPr>
            <a:lvl2pPr>
              <a:buClr>
                <a:srgbClr val="F99D31"/>
              </a:buClr>
              <a:buSzPct val="100000"/>
              <a:defRPr/>
            </a:lvl2pPr>
            <a:lvl3pPr marL="1257300" indent="-228600">
              <a:buSzPct val="100000"/>
              <a:buFont typeface="Wingdings" panose="05000000000000000000" pitchFamily="2" charset="2"/>
              <a:buChar char="§"/>
              <a:defRPr/>
            </a:lvl3pPr>
            <a:lvl4pPr marL="1657350" indent="-228600">
              <a:buSzPct val="100000"/>
              <a:buFont typeface="Arial" panose="020B0604020202020204"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D14A65B-C782-6947-A3EE-348103E301AD}"/>
              </a:ext>
            </a:extLst>
          </p:cNvPr>
          <p:cNvSpPr>
            <a:spLocks noGrp="1"/>
          </p:cNvSpPr>
          <p:nvPr>
            <p:ph type="ftr" sz="quarter" idx="11"/>
          </p:nvPr>
        </p:nvSpPr>
        <p:spPr>
          <a:xfrm>
            <a:off x="838200" y="6356350"/>
            <a:ext cx="7315199" cy="365125"/>
          </a:xfrm>
        </p:spPr>
        <p:txBody>
          <a:bodyPr/>
          <a:lstStyle/>
          <a:p>
            <a:endParaRPr lang="en-US"/>
          </a:p>
        </p:txBody>
      </p:sp>
      <p:sp>
        <p:nvSpPr>
          <p:cNvPr id="7" name="Slide Number Placeholder 6">
            <a:extLst>
              <a:ext uri="{FF2B5EF4-FFF2-40B4-BE49-F238E27FC236}">
                <a16:creationId xmlns:a16="http://schemas.microsoft.com/office/drawing/2014/main" id="{65834FCF-1F8F-1744-836D-39373772E649}"/>
              </a:ext>
            </a:extLst>
          </p:cNvPr>
          <p:cNvSpPr>
            <a:spLocks noGrp="1"/>
          </p:cNvSpPr>
          <p:nvPr>
            <p:ph type="sldNum" sz="quarter" idx="12"/>
          </p:nvPr>
        </p:nvSpPr>
        <p:spPr/>
        <p:txBody>
          <a:bodyPr/>
          <a:lstStyle/>
          <a:p>
            <a:fld id="{B5405C48-853C-B84D-B21B-D6D599F83FFD}" type="slidenum">
              <a:rPr lang="en-US" smtClean="0"/>
              <a:t>‹#›</a:t>
            </a:fld>
            <a:endParaRPr lang="en-US"/>
          </a:p>
        </p:txBody>
      </p:sp>
    </p:spTree>
    <p:extLst>
      <p:ext uri="{BB962C8B-B14F-4D97-AF65-F5344CB8AC3E}">
        <p14:creationId xmlns:p14="http://schemas.microsoft.com/office/powerpoint/2010/main" val="236442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AEF7-F784-8245-BBD2-59678DDA4B54}"/>
              </a:ext>
            </a:extLst>
          </p:cNvPr>
          <p:cNvSpPr>
            <a:spLocks noGrp="1"/>
          </p:cNvSpPr>
          <p:nvPr>
            <p:ph type="title"/>
          </p:nvPr>
        </p:nvSpPr>
        <p:spPr>
          <a:xfrm>
            <a:off x="839788" y="365125"/>
            <a:ext cx="113522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C8E61-47EB-AB45-8B84-4AC9FDC9E7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9E7C9-C515-0245-BE8F-1CB39B9C77A4}"/>
              </a:ext>
            </a:extLst>
          </p:cNvPr>
          <p:cNvSpPr>
            <a:spLocks noGrp="1"/>
          </p:cNvSpPr>
          <p:nvPr>
            <p:ph sz="half" idx="2"/>
          </p:nvPr>
        </p:nvSpPr>
        <p:spPr>
          <a:xfrm>
            <a:off x="839788" y="2505075"/>
            <a:ext cx="5157787" cy="3684588"/>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A475F-6640-F142-A51B-36C755D4699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B272463F-2062-9D4F-B8FB-EF113B4BB841}"/>
              </a:ext>
            </a:extLst>
          </p:cNvPr>
          <p:cNvSpPr>
            <a:spLocks noGrp="1"/>
          </p:cNvSpPr>
          <p:nvPr>
            <p:ph type="ftr" sz="quarter" idx="11"/>
          </p:nvPr>
        </p:nvSpPr>
        <p:spPr>
          <a:xfrm>
            <a:off x="838200" y="6356350"/>
            <a:ext cx="7315199" cy="365125"/>
          </a:xfrm>
        </p:spPr>
        <p:txBody>
          <a:bodyPr/>
          <a:lstStyle/>
          <a:p>
            <a:endParaRPr lang="en-US"/>
          </a:p>
        </p:txBody>
      </p:sp>
      <p:sp>
        <p:nvSpPr>
          <p:cNvPr id="9" name="Slide Number Placeholder 8">
            <a:extLst>
              <a:ext uri="{FF2B5EF4-FFF2-40B4-BE49-F238E27FC236}">
                <a16:creationId xmlns:a16="http://schemas.microsoft.com/office/drawing/2014/main" id="{FCFC8EA0-E9A7-074C-BD5D-1B4F65C24952}"/>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10" name="Content Placeholder 3">
            <a:extLst>
              <a:ext uri="{FF2B5EF4-FFF2-40B4-BE49-F238E27FC236}">
                <a16:creationId xmlns:a16="http://schemas.microsoft.com/office/drawing/2014/main" id="{2602D48B-350E-4035-906A-3958101321C1}"/>
              </a:ext>
            </a:extLst>
          </p:cNvPr>
          <p:cNvSpPr>
            <a:spLocks noGrp="1"/>
          </p:cNvSpPr>
          <p:nvPr>
            <p:ph sz="half" idx="13"/>
          </p:nvPr>
        </p:nvSpPr>
        <p:spPr>
          <a:xfrm>
            <a:off x="6172201" y="2541123"/>
            <a:ext cx="5183188" cy="3642902"/>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916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4159-9147-2148-B94E-4F0D5F5395C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740507D-46AB-DB41-AEFC-D8719C3B72A6}"/>
              </a:ext>
            </a:extLst>
          </p:cNvPr>
          <p:cNvSpPr>
            <a:spLocks noGrp="1"/>
          </p:cNvSpPr>
          <p:nvPr>
            <p:ph type="ftr" sz="quarter" idx="11"/>
          </p:nvPr>
        </p:nvSpPr>
        <p:spPr>
          <a:xfrm>
            <a:off x="838200" y="6356350"/>
            <a:ext cx="7315200" cy="365125"/>
          </a:xfrm>
        </p:spPr>
        <p:txBody>
          <a:bodyPr/>
          <a:lstStyle/>
          <a:p>
            <a:endParaRPr lang="en-US"/>
          </a:p>
        </p:txBody>
      </p:sp>
      <p:sp>
        <p:nvSpPr>
          <p:cNvPr id="5" name="Slide Number Placeholder 4">
            <a:extLst>
              <a:ext uri="{FF2B5EF4-FFF2-40B4-BE49-F238E27FC236}">
                <a16:creationId xmlns:a16="http://schemas.microsoft.com/office/drawing/2014/main" id="{CCDFD34D-92A9-3649-9EB5-37C1B5CD7970}"/>
              </a:ext>
            </a:extLst>
          </p:cNvPr>
          <p:cNvSpPr>
            <a:spLocks noGrp="1"/>
          </p:cNvSpPr>
          <p:nvPr>
            <p:ph type="sldNum" sz="quarter" idx="12"/>
          </p:nvPr>
        </p:nvSpPr>
        <p:spPr/>
        <p:txBody>
          <a:bodyPr/>
          <a:lstStyle/>
          <a:p>
            <a:fld id="{B5405C48-853C-B84D-B21B-D6D599F83FFD}" type="slidenum">
              <a:rPr lang="en-US" smtClean="0"/>
              <a:t>‹#›</a:t>
            </a:fld>
            <a:endParaRPr lang="en-US"/>
          </a:p>
        </p:txBody>
      </p:sp>
    </p:spTree>
    <p:extLst>
      <p:ext uri="{BB962C8B-B14F-4D97-AF65-F5344CB8AC3E}">
        <p14:creationId xmlns:p14="http://schemas.microsoft.com/office/powerpoint/2010/main" val="128987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9FF9C0-9D21-A54A-B8DF-71C1064AAE9C}"/>
              </a:ext>
            </a:extLst>
          </p:cNvPr>
          <p:cNvSpPr/>
          <p:nvPr userDrawn="1"/>
        </p:nvSpPr>
        <p:spPr>
          <a:xfrm>
            <a:off x="6007284" y="6214761"/>
            <a:ext cx="3791872"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 name="Title 1">
            <a:extLst>
              <a:ext uri="{FF2B5EF4-FFF2-40B4-BE49-F238E27FC236}">
                <a16:creationId xmlns:a16="http://schemas.microsoft.com/office/drawing/2014/main" id="{0B11053A-D092-BC47-85D4-83DFC873BD22}"/>
              </a:ext>
            </a:extLst>
          </p:cNvPr>
          <p:cNvSpPr>
            <a:spLocks noGrp="1"/>
          </p:cNvSpPr>
          <p:nvPr>
            <p:ph type="title"/>
          </p:nvPr>
        </p:nvSpPr>
        <p:spPr>
          <a:xfrm>
            <a:off x="831850" y="1494952"/>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153837-6051-3E4B-A52B-9C715B7FFA7C}"/>
              </a:ext>
            </a:extLst>
          </p:cNvPr>
          <p:cNvSpPr>
            <a:spLocks noGrp="1"/>
          </p:cNvSpPr>
          <p:nvPr>
            <p:ph type="body" idx="1"/>
          </p:nvPr>
        </p:nvSpPr>
        <p:spPr>
          <a:xfrm>
            <a:off x="831850" y="4569919"/>
            <a:ext cx="10515600" cy="996690"/>
          </a:xfrm>
          <a:prstGeom prst="rect">
            <a:avLst/>
          </a:prstGeom>
        </p:spPr>
        <p:txBody>
          <a:bodyPr lIns="27432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AD76E5D-4D8F-9B4D-B462-2EAB28631C70}"/>
              </a:ext>
            </a:extLst>
          </p:cNvPr>
          <p:cNvSpPr/>
          <p:nvPr userDrawn="1"/>
        </p:nvSpPr>
        <p:spPr>
          <a:xfrm>
            <a:off x="-1" y="6214761"/>
            <a:ext cx="5914871"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C8E"/>
              </a:solidFill>
            </a:endParaRPr>
          </a:p>
        </p:txBody>
      </p:sp>
      <p:sp>
        <p:nvSpPr>
          <p:cNvPr id="8" name="TextBox 7">
            <a:extLst>
              <a:ext uri="{FF2B5EF4-FFF2-40B4-BE49-F238E27FC236}">
                <a16:creationId xmlns:a16="http://schemas.microsoft.com/office/drawing/2014/main" id="{18675FB8-52EF-894A-9B41-8BF87ADECD67}"/>
              </a:ext>
            </a:extLst>
          </p:cNvPr>
          <p:cNvSpPr txBox="1"/>
          <p:nvPr userDrawn="1"/>
        </p:nvSpPr>
        <p:spPr>
          <a:xfrm>
            <a:off x="242481" y="6274382"/>
            <a:ext cx="5480703" cy="292388"/>
          </a:xfrm>
          <a:prstGeom prst="rect">
            <a:avLst/>
          </a:prstGeom>
          <a:noFill/>
          <a:ln>
            <a:noFill/>
          </a:ln>
        </p:spPr>
        <p:txBody>
          <a:bodyPr wrap="square" rtlCol="0">
            <a:spAutoFit/>
          </a:bodyPr>
          <a:lstStyle/>
          <a:p>
            <a:r>
              <a:rPr lang="en-US" sz="1300" dirty="0">
                <a:solidFill>
                  <a:schemeClr val="bg1"/>
                </a:solidFill>
                <a:latin typeface="Century Gothic" panose="020B0502020202020204" pitchFamily="34" charset="0"/>
              </a:rPr>
              <a:t>Strengthening California Cities through Advocacy and Education</a:t>
            </a:r>
          </a:p>
        </p:txBody>
      </p:sp>
      <p:pic>
        <p:nvPicPr>
          <p:cNvPr id="15" name="Picture 14">
            <a:extLst>
              <a:ext uri="{FF2B5EF4-FFF2-40B4-BE49-F238E27FC236}">
                <a16:creationId xmlns:a16="http://schemas.microsoft.com/office/drawing/2014/main" id="{1DD22EDA-8878-5B4A-9935-8361CFBFC4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
        <p:nvSpPr>
          <p:cNvPr id="4" name="Rectangle 3">
            <a:extLst>
              <a:ext uri="{FF2B5EF4-FFF2-40B4-BE49-F238E27FC236}">
                <a16:creationId xmlns:a16="http://schemas.microsoft.com/office/drawing/2014/main" id="{7723BF8F-7E08-78A7-FF0A-5A27B0ADB260}"/>
              </a:ext>
            </a:extLst>
          </p:cNvPr>
          <p:cNvSpPr/>
          <p:nvPr userDrawn="1"/>
        </p:nvSpPr>
        <p:spPr>
          <a:xfrm>
            <a:off x="6007284" y="6214761"/>
            <a:ext cx="4148348" cy="419120"/>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4" name="TextBox 23">
            <a:extLst>
              <a:ext uri="{FF2B5EF4-FFF2-40B4-BE49-F238E27FC236}">
                <a16:creationId xmlns:a16="http://schemas.microsoft.com/office/drawing/2014/main" id="{846FCA68-65A7-0752-B9CD-9E40CC37C80A}"/>
              </a:ext>
            </a:extLst>
          </p:cNvPr>
          <p:cNvSpPr txBox="1"/>
          <p:nvPr userDrawn="1"/>
        </p:nvSpPr>
        <p:spPr>
          <a:xfrm>
            <a:off x="8545732" y="6298426"/>
            <a:ext cx="1394493" cy="261610"/>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www.calcities.org</a:t>
            </a:r>
          </a:p>
        </p:txBody>
      </p:sp>
      <p:pic>
        <p:nvPicPr>
          <p:cNvPr id="25" name="Picture 24">
            <a:extLst>
              <a:ext uri="{FF2B5EF4-FFF2-40B4-BE49-F238E27FC236}">
                <a16:creationId xmlns:a16="http://schemas.microsoft.com/office/drawing/2014/main" id="{EA2D8E07-6FC1-3C55-4C69-53FF4B816888}"/>
              </a:ext>
            </a:extLst>
          </p:cNvPr>
          <p:cNvPicPr>
            <a:picLocks noChangeAspect="1"/>
          </p:cNvPicPr>
          <p:nvPr userDrawn="1"/>
        </p:nvPicPr>
        <p:blipFill>
          <a:blip r:embed="rId3"/>
          <a:stretch>
            <a:fillRect/>
          </a:stretch>
        </p:blipFill>
        <p:spPr>
          <a:xfrm>
            <a:off x="7102927" y="6351079"/>
            <a:ext cx="71048" cy="156305"/>
          </a:xfrm>
          <a:prstGeom prst="rect">
            <a:avLst/>
          </a:prstGeom>
        </p:spPr>
      </p:pic>
      <p:pic>
        <p:nvPicPr>
          <p:cNvPr id="26" name="Picture 25">
            <a:extLst>
              <a:ext uri="{FF2B5EF4-FFF2-40B4-BE49-F238E27FC236}">
                <a16:creationId xmlns:a16="http://schemas.microsoft.com/office/drawing/2014/main" id="{CB3834CD-C2AB-BEB3-29B7-76CD022CCF10}"/>
              </a:ext>
            </a:extLst>
          </p:cNvPr>
          <p:cNvPicPr>
            <a:picLocks noChangeAspect="1"/>
          </p:cNvPicPr>
          <p:nvPr userDrawn="1"/>
        </p:nvPicPr>
        <p:blipFill>
          <a:blip r:embed="rId4"/>
          <a:srcRect/>
          <a:stretch/>
        </p:blipFill>
        <p:spPr>
          <a:xfrm>
            <a:off x="7251436" y="6355727"/>
            <a:ext cx="147009" cy="147009"/>
          </a:xfrm>
          <a:prstGeom prst="rect">
            <a:avLst/>
          </a:prstGeom>
        </p:spPr>
      </p:pic>
      <p:pic>
        <p:nvPicPr>
          <p:cNvPr id="27" name="Picture 26">
            <a:extLst>
              <a:ext uri="{FF2B5EF4-FFF2-40B4-BE49-F238E27FC236}">
                <a16:creationId xmlns:a16="http://schemas.microsoft.com/office/drawing/2014/main" id="{894DB506-3CAD-B76F-E87E-911CFEC3B0C7}"/>
              </a:ext>
            </a:extLst>
          </p:cNvPr>
          <p:cNvPicPr>
            <a:picLocks noChangeAspect="1"/>
          </p:cNvPicPr>
          <p:nvPr userDrawn="1"/>
        </p:nvPicPr>
        <p:blipFill>
          <a:blip r:embed="rId5"/>
          <a:srcRect/>
          <a:stretch/>
        </p:blipFill>
        <p:spPr>
          <a:xfrm>
            <a:off x="7489354" y="6340364"/>
            <a:ext cx="177734" cy="177734"/>
          </a:xfrm>
          <a:prstGeom prst="rect">
            <a:avLst/>
          </a:prstGeom>
        </p:spPr>
      </p:pic>
      <p:pic>
        <p:nvPicPr>
          <p:cNvPr id="28" name="Picture 27">
            <a:extLst>
              <a:ext uri="{FF2B5EF4-FFF2-40B4-BE49-F238E27FC236}">
                <a16:creationId xmlns:a16="http://schemas.microsoft.com/office/drawing/2014/main" id="{8489FB71-E833-D8EF-60FF-EB071E1BAB97}"/>
              </a:ext>
            </a:extLst>
          </p:cNvPr>
          <p:cNvPicPr>
            <a:picLocks noChangeAspect="1"/>
          </p:cNvPicPr>
          <p:nvPr userDrawn="1"/>
        </p:nvPicPr>
        <p:blipFill>
          <a:blip r:embed="rId6"/>
          <a:srcRect/>
          <a:stretch/>
        </p:blipFill>
        <p:spPr>
          <a:xfrm>
            <a:off x="7763435" y="6365288"/>
            <a:ext cx="125123" cy="127886"/>
          </a:xfrm>
          <a:prstGeom prst="rect">
            <a:avLst/>
          </a:prstGeom>
        </p:spPr>
      </p:pic>
      <p:pic>
        <p:nvPicPr>
          <p:cNvPr id="29" name="Picture 28">
            <a:extLst>
              <a:ext uri="{FF2B5EF4-FFF2-40B4-BE49-F238E27FC236}">
                <a16:creationId xmlns:a16="http://schemas.microsoft.com/office/drawing/2014/main" id="{F64A0007-6EF9-61E3-3B13-AFE31A3941B3}"/>
              </a:ext>
            </a:extLst>
          </p:cNvPr>
          <p:cNvPicPr>
            <a:picLocks noChangeAspect="1"/>
          </p:cNvPicPr>
          <p:nvPr userDrawn="1"/>
        </p:nvPicPr>
        <p:blipFill>
          <a:blip r:embed="rId7"/>
          <a:srcRect/>
          <a:stretch/>
        </p:blipFill>
        <p:spPr>
          <a:xfrm>
            <a:off x="7975593" y="6348389"/>
            <a:ext cx="161684" cy="161684"/>
          </a:xfrm>
          <a:prstGeom prst="rect">
            <a:avLst/>
          </a:prstGeom>
        </p:spPr>
      </p:pic>
      <p:sp>
        <p:nvSpPr>
          <p:cNvPr id="30" name="TextBox 29">
            <a:extLst>
              <a:ext uri="{FF2B5EF4-FFF2-40B4-BE49-F238E27FC236}">
                <a16:creationId xmlns:a16="http://schemas.microsoft.com/office/drawing/2014/main" id="{D00C148E-23E4-D234-780C-3893D07DE6B0}"/>
              </a:ext>
            </a:extLst>
          </p:cNvPr>
          <p:cNvSpPr txBox="1"/>
          <p:nvPr userDrawn="1"/>
        </p:nvSpPr>
        <p:spPr>
          <a:xfrm>
            <a:off x="6194107" y="6290732"/>
            <a:ext cx="88758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3230354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3CB4FCA-F14C-E646-BE8E-CBE85C45090F}"/>
              </a:ext>
            </a:extLst>
          </p:cNvPr>
          <p:cNvSpPr>
            <a:spLocks noGrp="1"/>
          </p:cNvSpPr>
          <p:nvPr>
            <p:ph type="body" sz="quarter" idx="14" hasCustomPrompt="1"/>
          </p:nvPr>
        </p:nvSpPr>
        <p:spPr>
          <a:xfrm>
            <a:off x="2478858" y="351555"/>
            <a:ext cx="7221468" cy="1595438"/>
          </a:xfrm>
          <a:prstGeom prst="rect">
            <a:avLst/>
          </a:prstGeom>
          <a:solidFill>
            <a:schemeClr val="bg1"/>
          </a:solidFill>
        </p:spPr>
        <p:txBody>
          <a:bodyPr lIns="274320" tIns="182880" rIns="274320">
            <a:noAutofit/>
          </a:bodyPr>
          <a:lstStyle>
            <a:lvl1pPr marL="0" indent="0" algn="ctr">
              <a:buFontTx/>
              <a:buNone/>
              <a:defRPr sz="8800" b="1" cap="all" spc="-150" baseline="0">
                <a:solidFill>
                  <a:schemeClr val="accent1"/>
                </a:solidFill>
              </a:defRPr>
            </a:lvl1pPr>
          </a:lstStyle>
          <a:p>
            <a:pPr lvl="0"/>
            <a:r>
              <a:rPr lang="en-US"/>
              <a:t>Thank You</a:t>
            </a:r>
          </a:p>
        </p:txBody>
      </p:sp>
      <p:pic>
        <p:nvPicPr>
          <p:cNvPr id="5" name="Picture 4">
            <a:extLst>
              <a:ext uri="{FF2B5EF4-FFF2-40B4-BE49-F238E27FC236}">
                <a16:creationId xmlns:a16="http://schemas.microsoft.com/office/drawing/2014/main" id="{C565BB4F-4A21-8D45-A43A-E9CF342CE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7338" y="3891346"/>
            <a:ext cx="3182370" cy="1392443"/>
          </a:xfrm>
          <a:prstGeom prst="rect">
            <a:avLst/>
          </a:prstGeom>
        </p:spPr>
      </p:pic>
      <p:sp>
        <p:nvSpPr>
          <p:cNvPr id="6" name="Rectangle 5">
            <a:extLst>
              <a:ext uri="{FF2B5EF4-FFF2-40B4-BE49-F238E27FC236}">
                <a16:creationId xmlns:a16="http://schemas.microsoft.com/office/drawing/2014/main" id="{3BE47916-37E7-614B-A783-0EA4A254EF6C}"/>
              </a:ext>
            </a:extLst>
          </p:cNvPr>
          <p:cNvSpPr/>
          <p:nvPr userDrawn="1"/>
        </p:nvSpPr>
        <p:spPr>
          <a:xfrm>
            <a:off x="4876478" y="5846126"/>
            <a:ext cx="7315522"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C8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FA51511-95CA-DE43-8515-2AD009B79293}"/>
              </a:ext>
            </a:extLst>
          </p:cNvPr>
          <p:cNvSpPr/>
          <p:nvPr userDrawn="1"/>
        </p:nvSpPr>
        <p:spPr>
          <a:xfrm>
            <a:off x="0" y="5846126"/>
            <a:ext cx="4744721"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C8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C597C55-2553-F843-B3EF-33BE3A4146F8}"/>
              </a:ext>
            </a:extLst>
          </p:cNvPr>
          <p:cNvSpPr txBox="1"/>
          <p:nvPr userDrawn="1"/>
        </p:nvSpPr>
        <p:spPr>
          <a:xfrm>
            <a:off x="415636" y="5935089"/>
            <a:ext cx="4098327" cy="6155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Strengthening California Cities through Advocacy and Education</a:t>
            </a:r>
          </a:p>
        </p:txBody>
      </p:sp>
      <p:pic>
        <p:nvPicPr>
          <p:cNvPr id="13" name="Picture 12">
            <a:extLst>
              <a:ext uri="{FF2B5EF4-FFF2-40B4-BE49-F238E27FC236}">
                <a16:creationId xmlns:a16="http://schemas.microsoft.com/office/drawing/2014/main" id="{4942EF88-6254-374C-BFA8-8E90911533D7}"/>
              </a:ext>
            </a:extLst>
          </p:cNvPr>
          <p:cNvPicPr>
            <a:picLocks noChangeAspect="1"/>
          </p:cNvPicPr>
          <p:nvPr userDrawn="1"/>
        </p:nvPicPr>
        <p:blipFill>
          <a:blip r:embed="rId3"/>
          <a:stretch>
            <a:fillRect/>
          </a:stretch>
        </p:blipFill>
        <p:spPr>
          <a:xfrm>
            <a:off x="5656822" y="6067798"/>
            <a:ext cx="143808" cy="316378"/>
          </a:xfrm>
          <a:prstGeom prst="rect">
            <a:avLst/>
          </a:prstGeom>
        </p:spPr>
      </p:pic>
      <p:pic>
        <p:nvPicPr>
          <p:cNvPr id="14" name="Picture 13">
            <a:extLst>
              <a:ext uri="{FF2B5EF4-FFF2-40B4-BE49-F238E27FC236}">
                <a16:creationId xmlns:a16="http://schemas.microsoft.com/office/drawing/2014/main" id="{1C28989E-F9BC-4043-89BA-84B8ECCC2E47}"/>
              </a:ext>
            </a:extLst>
          </p:cNvPr>
          <p:cNvPicPr>
            <a:picLocks noChangeAspect="1"/>
          </p:cNvPicPr>
          <p:nvPr userDrawn="1"/>
        </p:nvPicPr>
        <p:blipFill>
          <a:blip r:embed="rId4"/>
          <a:stretch>
            <a:fillRect/>
          </a:stretch>
        </p:blipFill>
        <p:spPr>
          <a:xfrm>
            <a:off x="7529495" y="6107327"/>
            <a:ext cx="336550" cy="275359"/>
          </a:xfrm>
          <a:prstGeom prst="rect">
            <a:avLst/>
          </a:prstGeom>
        </p:spPr>
      </p:pic>
      <p:pic>
        <p:nvPicPr>
          <p:cNvPr id="15" name="Picture 14">
            <a:extLst>
              <a:ext uri="{FF2B5EF4-FFF2-40B4-BE49-F238E27FC236}">
                <a16:creationId xmlns:a16="http://schemas.microsoft.com/office/drawing/2014/main" id="{19B1A0C2-D355-B942-A53A-88C25917DB46}"/>
              </a:ext>
            </a:extLst>
          </p:cNvPr>
          <p:cNvPicPr>
            <a:picLocks noChangeAspect="1"/>
          </p:cNvPicPr>
          <p:nvPr userDrawn="1"/>
        </p:nvPicPr>
        <p:blipFill>
          <a:blip r:embed="rId5"/>
          <a:stretch>
            <a:fillRect/>
          </a:stretch>
        </p:blipFill>
        <p:spPr>
          <a:xfrm>
            <a:off x="9519140" y="6136266"/>
            <a:ext cx="246420" cy="246420"/>
          </a:xfrm>
          <a:prstGeom prst="rect">
            <a:avLst/>
          </a:prstGeom>
        </p:spPr>
      </p:pic>
      <p:sp>
        <p:nvSpPr>
          <p:cNvPr id="16" name="TextBox 15">
            <a:extLst>
              <a:ext uri="{FF2B5EF4-FFF2-40B4-BE49-F238E27FC236}">
                <a16:creationId xmlns:a16="http://schemas.microsoft.com/office/drawing/2014/main" id="{D440634D-A96F-B64F-9F42-993EDD56F2CA}"/>
              </a:ext>
            </a:extLst>
          </p:cNvPr>
          <p:cNvSpPr txBox="1"/>
          <p:nvPr userDrawn="1"/>
        </p:nvSpPr>
        <p:spPr>
          <a:xfrm>
            <a:off x="5801155" y="6077958"/>
            <a:ext cx="12536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US" sz="16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calcities</a:t>
            </a:r>
            <a:endPar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0B6AF562-51C6-0046-ADDF-40E14EFA1885}"/>
              </a:ext>
            </a:extLst>
          </p:cNvPr>
          <p:cNvSpPr txBox="1"/>
          <p:nvPr userDrawn="1"/>
        </p:nvSpPr>
        <p:spPr>
          <a:xfrm>
            <a:off x="7872625" y="6081264"/>
            <a:ext cx="1253634" cy="338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US" sz="16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calcities</a:t>
            </a:r>
            <a:endPar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FEF6531B-37E5-6A43-9427-338A01B8991A}"/>
              </a:ext>
            </a:extLst>
          </p:cNvPr>
          <p:cNvSpPr txBox="1"/>
          <p:nvPr userDrawn="1"/>
        </p:nvSpPr>
        <p:spPr>
          <a:xfrm>
            <a:off x="9753600" y="6090480"/>
            <a:ext cx="17380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US" sz="1600" b="0"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calcities.org</a:t>
            </a:r>
            <a:endParaRPr kumimoji="0" lang="en-US" sz="16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8" name="Content Placeholder 27">
            <a:extLst>
              <a:ext uri="{FF2B5EF4-FFF2-40B4-BE49-F238E27FC236}">
                <a16:creationId xmlns:a16="http://schemas.microsoft.com/office/drawing/2014/main" id="{B409B1DE-C01F-4630-8B4F-29083ABDEA64}"/>
              </a:ext>
            </a:extLst>
          </p:cNvPr>
          <p:cNvSpPr>
            <a:spLocks noGrp="1"/>
          </p:cNvSpPr>
          <p:nvPr>
            <p:ph sz="quarter" idx="15"/>
          </p:nvPr>
        </p:nvSpPr>
        <p:spPr>
          <a:xfrm>
            <a:off x="2693324" y="2377440"/>
            <a:ext cx="6825816" cy="1128115"/>
          </a:xfrm>
          <a:prstGeom prst="rect">
            <a:avLst/>
          </a:prstGeom>
        </p:spPr>
        <p:txBody>
          <a:bodyPr/>
          <a:lstStyle>
            <a:lvl1pPr marL="0" indent="0" algn="ctr">
              <a:spcBef>
                <a:spcPts val="0"/>
              </a:spcBef>
              <a:buNone/>
              <a:defRPr sz="2800">
                <a:solidFill>
                  <a:srgbClr val="317297"/>
                </a:solidFill>
              </a:defRPr>
            </a:lvl1pPr>
          </a:lstStyle>
          <a:p>
            <a:pPr lvl="0"/>
            <a:r>
              <a:rPr lang="en-US"/>
              <a:t>Click to edit Master text styles</a:t>
            </a:r>
          </a:p>
        </p:txBody>
      </p:sp>
    </p:spTree>
    <p:extLst>
      <p:ext uri="{BB962C8B-B14F-4D97-AF65-F5344CB8AC3E}">
        <p14:creationId xmlns:p14="http://schemas.microsoft.com/office/powerpoint/2010/main" val="1604814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B0FD-D521-D243-A414-380416B5A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E7B76F-20B5-7A47-96DF-BBA887E543FA}"/>
              </a:ext>
            </a:extLst>
          </p:cNvPr>
          <p:cNvSpPr>
            <a:spLocks noGrp="1"/>
          </p:cNvSpPr>
          <p:nvPr>
            <p:ph idx="1"/>
          </p:nvPr>
        </p:nvSpPr>
        <p:spPr>
          <a:xfrm>
            <a:off x="5183188" y="457201"/>
            <a:ext cx="6172200" cy="5403850"/>
          </a:xfrm>
          <a:prstGeom prst="rect">
            <a:avLst/>
          </a:prstGeom>
          <a:solidFill>
            <a:schemeClr val="bg2"/>
          </a:solidFill>
        </p:spPr>
        <p:txBody>
          <a:bodyPr tIns="274320"/>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F6900D-B238-234E-BB8F-1459E52ACE38}"/>
              </a:ext>
            </a:extLst>
          </p:cNvPr>
          <p:cNvSpPr>
            <a:spLocks noGrp="1"/>
          </p:cNvSpPr>
          <p:nvPr>
            <p:ph type="body" sz="half" idx="2"/>
          </p:nvPr>
        </p:nvSpPr>
        <p:spPr>
          <a:xfrm>
            <a:off x="839788" y="2057400"/>
            <a:ext cx="3932237" cy="3811588"/>
          </a:xfrm>
          <a:prstGeom prst="rect">
            <a:avLst/>
          </a:prstGeom>
        </p:spPr>
        <p:txBody>
          <a:bodyPr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BE1C236-25C4-FC42-B6B9-6EB6BC4E7C27}"/>
              </a:ext>
            </a:extLst>
          </p:cNvPr>
          <p:cNvSpPr>
            <a:spLocks noGrp="1"/>
          </p:cNvSpPr>
          <p:nvPr>
            <p:ph type="ftr" sz="quarter" idx="11"/>
          </p:nvPr>
        </p:nvSpPr>
        <p:spPr>
          <a:xfrm>
            <a:off x="838200" y="6356350"/>
            <a:ext cx="7315199" cy="365125"/>
          </a:xfrm>
        </p:spPr>
        <p:txBody>
          <a:bodyPr/>
          <a:lstStyle/>
          <a:p>
            <a:endParaRPr lang="en-US"/>
          </a:p>
        </p:txBody>
      </p:sp>
      <p:sp>
        <p:nvSpPr>
          <p:cNvPr id="7" name="Slide Number Placeholder 6">
            <a:extLst>
              <a:ext uri="{FF2B5EF4-FFF2-40B4-BE49-F238E27FC236}">
                <a16:creationId xmlns:a16="http://schemas.microsoft.com/office/drawing/2014/main" id="{F305AC7E-6226-974F-A6F5-0FBA202BFEAA}"/>
              </a:ext>
            </a:extLst>
          </p:cNvPr>
          <p:cNvSpPr>
            <a:spLocks noGrp="1"/>
          </p:cNvSpPr>
          <p:nvPr>
            <p:ph type="sldNum" sz="quarter" idx="12"/>
          </p:nvPr>
        </p:nvSpPr>
        <p:spPr/>
        <p:txBody>
          <a:bodyPr/>
          <a:lstStyle/>
          <a:p>
            <a:fld id="{B5405C48-853C-B84D-B21B-D6D599F83FFD}" type="slidenum">
              <a:rPr lang="en-US" smtClean="0"/>
              <a:t>‹#›</a:t>
            </a:fld>
            <a:endParaRPr lang="en-US"/>
          </a:p>
        </p:txBody>
      </p:sp>
    </p:spTree>
    <p:extLst>
      <p:ext uri="{BB962C8B-B14F-4D97-AF65-F5344CB8AC3E}">
        <p14:creationId xmlns:p14="http://schemas.microsoft.com/office/powerpoint/2010/main" val="345288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DDCA-730D-6540-8B76-9078D599B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7BBA82-17C9-3B40-93A6-966269908C84}"/>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D581BC-7A31-8944-A81F-CF4EEECB3CEA}"/>
              </a:ext>
            </a:extLst>
          </p:cNvPr>
          <p:cNvSpPr>
            <a:spLocks noGrp="1"/>
          </p:cNvSpPr>
          <p:nvPr>
            <p:ph type="body" sz="half" idx="2"/>
          </p:nvPr>
        </p:nvSpPr>
        <p:spPr>
          <a:xfrm>
            <a:off x="839788" y="2057400"/>
            <a:ext cx="3932237" cy="3811588"/>
          </a:xfrm>
          <a:prstGeom prst="rect">
            <a:avLst/>
          </a:prstGeom>
        </p:spPr>
        <p:txBody>
          <a:bodyPr lIns="27432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F9E23C-7D52-474F-AAE9-0437A7E1B8CF}"/>
              </a:ext>
            </a:extLst>
          </p:cNvPr>
          <p:cNvSpPr>
            <a:spLocks noGrp="1"/>
          </p:cNvSpPr>
          <p:nvPr>
            <p:ph type="ftr" sz="quarter" idx="11"/>
          </p:nvPr>
        </p:nvSpPr>
        <p:spPr>
          <a:xfrm>
            <a:off x="838200" y="6356350"/>
            <a:ext cx="7315199" cy="365125"/>
          </a:xfrm>
        </p:spPr>
        <p:txBody>
          <a:bodyPr/>
          <a:lstStyle/>
          <a:p>
            <a:endParaRPr lang="en-US"/>
          </a:p>
        </p:txBody>
      </p:sp>
      <p:sp>
        <p:nvSpPr>
          <p:cNvPr id="7" name="Slide Number Placeholder 6">
            <a:extLst>
              <a:ext uri="{FF2B5EF4-FFF2-40B4-BE49-F238E27FC236}">
                <a16:creationId xmlns:a16="http://schemas.microsoft.com/office/drawing/2014/main" id="{D6B70740-1377-3C47-AB4F-B365408800AA}"/>
              </a:ext>
            </a:extLst>
          </p:cNvPr>
          <p:cNvSpPr>
            <a:spLocks noGrp="1"/>
          </p:cNvSpPr>
          <p:nvPr>
            <p:ph type="sldNum" sz="quarter" idx="12"/>
          </p:nvPr>
        </p:nvSpPr>
        <p:spPr/>
        <p:txBody>
          <a:bodyPr/>
          <a:lstStyle/>
          <a:p>
            <a:fld id="{B5405C48-853C-B84D-B21B-D6D599F83FFD}" type="slidenum">
              <a:rPr lang="en-US" smtClean="0"/>
              <a:t>‹#›</a:t>
            </a:fld>
            <a:endParaRPr lang="en-US"/>
          </a:p>
        </p:txBody>
      </p:sp>
    </p:spTree>
    <p:extLst>
      <p:ext uri="{BB962C8B-B14F-4D97-AF65-F5344CB8AC3E}">
        <p14:creationId xmlns:p14="http://schemas.microsoft.com/office/powerpoint/2010/main" val="10323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E6B0-E6AE-FC44-9C1E-9157E47F3E22}"/>
              </a:ext>
            </a:extLst>
          </p:cNvPr>
          <p:cNvSpPr>
            <a:spLocks noGrp="1"/>
          </p:cNvSpPr>
          <p:nvPr>
            <p:ph type="title"/>
          </p:nvPr>
        </p:nvSpPr>
        <p:spPr>
          <a:xfrm>
            <a:off x="838200" y="365125"/>
            <a:ext cx="11353800" cy="106825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E4E612-D82F-8047-9A4A-926B1865E0C1}"/>
              </a:ext>
            </a:extLst>
          </p:cNvPr>
          <p:cNvSpPr>
            <a:spLocks noGrp="1"/>
          </p:cNvSpPr>
          <p:nvPr>
            <p:ph sz="half" idx="1"/>
          </p:nvPr>
        </p:nvSpPr>
        <p:spPr>
          <a:xfrm>
            <a:off x="838200" y="1825625"/>
            <a:ext cx="5181600" cy="4351338"/>
          </a:xfrm>
          <a:prstGeom prst="rect">
            <a:avLst/>
          </a:prstGeom>
        </p:spPr>
        <p:txBody>
          <a:bodyPr/>
          <a:lstStyle>
            <a:lvl1pPr>
              <a:buSzPct val="100000"/>
              <a:defRPr sz="2800"/>
            </a:lvl1pPr>
            <a:lvl2pPr marL="800100" indent="-228600">
              <a:buClr>
                <a:srgbClr val="F99D31"/>
              </a:buClr>
              <a:buSzPct val="100000"/>
              <a:buFont typeface="Wingdings" panose="05000000000000000000" pitchFamily="2" charset="2"/>
              <a:buChar char="§"/>
              <a:defRPr sz="2400"/>
            </a:lvl2pPr>
            <a:lvl3pPr marL="1257300" indent="-228600">
              <a:buSzPct val="100000"/>
              <a:buFont typeface="Wingdings" panose="05000000000000000000" pitchFamily="2" charset="2"/>
              <a:buChar char="§"/>
              <a:defRPr sz="2200"/>
            </a:lvl3pPr>
            <a:lvl4pPr marL="1657350" indent="-228600">
              <a:buClr>
                <a:srgbClr val="FFC222"/>
              </a:buClr>
              <a:buSzPct val="100000"/>
              <a:buFont typeface="Arial" panose="020B0604020202020204" pitchFamily="34" charset="0"/>
              <a:buChar char="•"/>
              <a:defRPr/>
            </a:lvl4pPr>
            <a:lvl5pPr marL="2114550" marR="0" indent="-228600" algn="l" defTabSz="914400" rtl="0" eaLnBrk="1" fontAlgn="auto" latinLnBrk="0" hangingPunct="1">
              <a:lnSpc>
                <a:spcPct val="90000"/>
              </a:lnSpc>
              <a:spcBef>
                <a:spcPts val="500"/>
              </a:spcBef>
              <a:spcAft>
                <a:spcPts val="0"/>
              </a:spcAft>
              <a:buClr>
                <a:schemeClr val="accent1"/>
              </a:buClr>
              <a:buSzPct val="1000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52CE454-5B07-644C-99C2-BE72A4F5D132}"/>
              </a:ext>
            </a:extLst>
          </p:cNvPr>
          <p:cNvSpPr>
            <a:spLocks noGrp="1"/>
          </p:cNvSpPr>
          <p:nvPr>
            <p:ph sz="half" idx="2"/>
          </p:nvPr>
        </p:nvSpPr>
        <p:spPr>
          <a:xfrm>
            <a:off x="6172200" y="1825625"/>
            <a:ext cx="5181600" cy="4351338"/>
          </a:xfrm>
          <a:prstGeom prst="rect">
            <a:avLst/>
          </a:prstGeom>
        </p:spPr>
        <p:txBody>
          <a:bodyPr/>
          <a:lstStyle>
            <a:lvl1pPr>
              <a:buSzPct val="100000"/>
              <a:defRPr sz="2800"/>
            </a:lvl1pPr>
            <a:lvl2pPr>
              <a:buClr>
                <a:srgbClr val="F99D31"/>
              </a:buClr>
              <a:buSzPct val="100000"/>
              <a:defRPr/>
            </a:lvl2pPr>
            <a:lvl3pPr marL="1257300" indent="-228600">
              <a:buSzPct val="100000"/>
              <a:buFont typeface="Wingdings" panose="05000000000000000000" pitchFamily="2" charset="2"/>
              <a:buChar char="§"/>
              <a:defRPr/>
            </a:lvl3pPr>
            <a:lvl4pPr marL="1657350" indent="-228600">
              <a:buSzPct val="100000"/>
              <a:buFont typeface="Arial" panose="020B0604020202020204" pitchFamily="34" charset="0"/>
              <a:buChar char="•"/>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D14A65B-C782-6947-A3EE-348103E301AD}"/>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65834FCF-1F8F-1744-836D-39373772E649}"/>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3AF7A10A-96EA-09C1-49E6-11FE10285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391610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AEF7-F784-8245-BBD2-59678DDA4B54}"/>
              </a:ext>
            </a:extLst>
          </p:cNvPr>
          <p:cNvSpPr>
            <a:spLocks noGrp="1"/>
          </p:cNvSpPr>
          <p:nvPr>
            <p:ph type="title"/>
          </p:nvPr>
        </p:nvSpPr>
        <p:spPr>
          <a:xfrm>
            <a:off x="839788" y="365125"/>
            <a:ext cx="113522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DC8E61-47EB-AB45-8B84-4AC9FDC9E7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9E7C9-C515-0245-BE8F-1CB39B9C77A4}"/>
              </a:ext>
            </a:extLst>
          </p:cNvPr>
          <p:cNvSpPr>
            <a:spLocks noGrp="1"/>
          </p:cNvSpPr>
          <p:nvPr>
            <p:ph sz="half" idx="2"/>
          </p:nvPr>
        </p:nvSpPr>
        <p:spPr>
          <a:xfrm>
            <a:off x="839788" y="2505075"/>
            <a:ext cx="5157787" cy="3684588"/>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B1A475F-6640-F142-A51B-36C755D4699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a:extLst>
              <a:ext uri="{FF2B5EF4-FFF2-40B4-BE49-F238E27FC236}">
                <a16:creationId xmlns:a16="http://schemas.microsoft.com/office/drawing/2014/main" id="{B272463F-2062-9D4F-B8FB-EF113B4BB841}"/>
              </a:ext>
            </a:extLst>
          </p:cNvPr>
          <p:cNvSpPr>
            <a:spLocks noGrp="1"/>
          </p:cNvSpPr>
          <p:nvPr>
            <p:ph type="ftr" sz="quarter" idx="11"/>
          </p:nvPr>
        </p:nvSpPr>
        <p:spPr>
          <a:xfrm>
            <a:off x="838200" y="6356350"/>
            <a:ext cx="7315199" cy="365125"/>
          </a:xfrm>
        </p:spPr>
        <p:txBody>
          <a:bodyPr/>
          <a:lstStyle/>
          <a:p>
            <a:endParaRPr lang="en-US" dirty="0"/>
          </a:p>
        </p:txBody>
      </p:sp>
      <p:sp>
        <p:nvSpPr>
          <p:cNvPr id="9" name="Slide Number Placeholder 8">
            <a:extLst>
              <a:ext uri="{FF2B5EF4-FFF2-40B4-BE49-F238E27FC236}">
                <a16:creationId xmlns:a16="http://schemas.microsoft.com/office/drawing/2014/main" id="{FCFC8EA0-E9A7-074C-BD5D-1B4F65C24952}"/>
              </a:ext>
            </a:extLst>
          </p:cNvPr>
          <p:cNvSpPr>
            <a:spLocks noGrp="1"/>
          </p:cNvSpPr>
          <p:nvPr>
            <p:ph type="sldNum" sz="quarter" idx="12"/>
          </p:nvPr>
        </p:nvSpPr>
        <p:spPr/>
        <p:txBody>
          <a:bodyPr/>
          <a:lstStyle/>
          <a:p>
            <a:fld id="{B5405C48-853C-B84D-B21B-D6D599F83FFD}" type="slidenum">
              <a:rPr lang="en-US" smtClean="0"/>
              <a:t>‹#›</a:t>
            </a:fld>
            <a:endParaRPr lang="en-US"/>
          </a:p>
        </p:txBody>
      </p:sp>
      <p:sp>
        <p:nvSpPr>
          <p:cNvPr id="10" name="Content Placeholder 3">
            <a:extLst>
              <a:ext uri="{FF2B5EF4-FFF2-40B4-BE49-F238E27FC236}">
                <a16:creationId xmlns:a16="http://schemas.microsoft.com/office/drawing/2014/main" id="{2602D48B-350E-4035-906A-3958101321C1}"/>
              </a:ext>
            </a:extLst>
          </p:cNvPr>
          <p:cNvSpPr>
            <a:spLocks noGrp="1"/>
          </p:cNvSpPr>
          <p:nvPr>
            <p:ph sz="half" idx="13"/>
          </p:nvPr>
        </p:nvSpPr>
        <p:spPr>
          <a:xfrm>
            <a:off x="6172201" y="2541123"/>
            <a:ext cx="5183188" cy="3642902"/>
          </a:xfrm>
          <a:prstGeom prst="rect">
            <a:avLst/>
          </a:prstGeom>
        </p:spPr>
        <p:txBody>
          <a:bodyPr/>
          <a:lstStyle>
            <a:lvl2pPr marL="800100" indent="-228600">
              <a:buClr>
                <a:srgbClr val="F99D31"/>
              </a:buClr>
              <a:buFont typeface="Wingdings" panose="05000000000000000000" pitchFamily="2" charset="2"/>
              <a:buChar char="§"/>
              <a:defRPr/>
            </a:lvl2pPr>
            <a:lvl3pPr marL="1257300" indent="-228600">
              <a:buClr>
                <a:srgbClr val="317297"/>
              </a:buClr>
              <a:buFont typeface="Wingdings" panose="05000000000000000000" pitchFamily="2" charset="2"/>
              <a:buChar char="§"/>
              <a:defRPr sz="2200"/>
            </a:lvl3pPr>
            <a:lvl4pPr>
              <a:buClr>
                <a:srgbClr val="F99D31"/>
              </a:buClr>
              <a:defRPr/>
            </a:lvl4pPr>
            <a:lvl5pPr>
              <a:buClr>
                <a:srgbClr val="317297"/>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CA4FDC1-0775-B1AF-8E5D-79BFD1946D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260784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24159-9147-2148-B94E-4F0D5F5395C8}"/>
              </a:ext>
            </a:extLst>
          </p:cNvPr>
          <p:cNvSpPr>
            <a:spLocks noGrp="1"/>
          </p:cNvSpPr>
          <p:nvPr>
            <p:ph type="title"/>
          </p:nvPr>
        </p:nvSpPr>
        <p:spPr>
          <a:xfrm>
            <a:off x="838200" y="365126"/>
            <a:ext cx="11353800" cy="1068258"/>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1740507D-46AB-DB41-AEFC-D8719C3B72A6}"/>
              </a:ext>
            </a:extLst>
          </p:cNvPr>
          <p:cNvSpPr>
            <a:spLocks noGrp="1"/>
          </p:cNvSpPr>
          <p:nvPr>
            <p:ph type="ftr" sz="quarter" idx="11"/>
          </p:nvPr>
        </p:nvSpPr>
        <p:spPr>
          <a:xfrm>
            <a:off x="838200" y="6356350"/>
            <a:ext cx="7315200" cy="365125"/>
          </a:xfrm>
        </p:spPr>
        <p:txBody>
          <a:bodyPr/>
          <a:lstStyle/>
          <a:p>
            <a:endParaRPr lang="en-US" dirty="0"/>
          </a:p>
        </p:txBody>
      </p:sp>
      <p:sp>
        <p:nvSpPr>
          <p:cNvPr id="5" name="Slide Number Placeholder 4">
            <a:extLst>
              <a:ext uri="{FF2B5EF4-FFF2-40B4-BE49-F238E27FC236}">
                <a16:creationId xmlns:a16="http://schemas.microsoft.com/office/drawing/2014/main" id="{CCDFD34D-92A9-3649-9EB5-37C1B5CD7970}"/>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3" name="Picture 2">
            <a:extLst>
              <a:ext uri="{FF2B5EF4-FFF2-40B4-BE49-F238E27FC236}">
                <a16:creationId xmlns:a16="http://schemas.microsoft.com/office/drawing/2014/main" id="{4702A7A3-1392-33E8-BAF6-EE252D9828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398746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3CB4FCA-F14C-E646-BE8E-CBE85C45090F}"/>
              </a:ext>
            </a:extLst>
          </p:cNvPr>
          <p:cNvSpPr>
            <a:spLocks noGrp="1"/>
          </p:cNvSpPr>
          <p:nvPr>
            <p:ph type="body" sz="quarter" idx="14" hasCustomPrompt="1"/>
          </p:nvPr>
        </p:nvSpPr>
        <p:spPr>
          <a:xfrm>
            <a:off x="2478858" y="351555"/>
            <a:ext cx="7221468" cy="1595438"/>
          </a:xfrm>
          <a:prstGeom prst="rect">
            <a:avLst/>
          </a:prstGeom>
          <a:solidFill>
            <a:schemeClr val="bg1"/>
          </a:solidFill>
        </p:spPr>
        <p:txBody>
          <a:bodyPr lIns="274320" tIns="182880" rIns="274320">
            <a:noAutofit/>
          </a:bodyPr>
          <a:lstStyle>
            <a:lvl1pPr marL="0" indent="0" algn="ctr">
              <a:buFontTx/>
              <a:buNone/>
              <a:defRPr sz="8800" b="1" cap="all" spc="-150" baseline="0">
                <a:solidFill>
                  <a:schemeClr val="accent1"/>
                </a:solidFill>
              </a:defRPr>
            </a:lvl1pPr>
          </a:lstStyle>
          <a:p>
            <a:pPr lvl="0"/>
            <a:r>
              <a:rPr lang="en-US" dirty="0"/>
              <a:t>Thank You</a:t>
            </a:r>
          </a:p>
        </p:txBody>
      </p:sp>
      <p:pic>
        <p:nvPicPr>
          <p:cNvPr id="5" name="Picture 4">
            <a:extLst>
              <a:ext uri="{FF2B5EF4-FFF2-40B4-BE49-F238E27FC236}">
                <a16:creationId xmlns:a16="http://schemas.microsoft.com/office/drawing/2014/main" id="{C565BB4F-4A21-8D45-A43A-E9CF342CE5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7338" y="3891346"/>
            <a:ext cx="3182370" cy="1392443"/>
          </a:xfrm>
          <a:prstGeom prst="rect">
            <a:avLst/>
          </a:prstGeom>
        </p:spPr>
      </p:pic>
      <p:sp>
        <p:nvSpPr>
          <p:cNvPr id="11" name="Rectangle 10">
            <a:extLst>
              <a:ext uri="{FF2B5EF4-FFF2-40B4-BE49-F238E27FC236}">
                <a16:creationId xmlns:a16="http://schemas.microsoft.com/office/drawing/2014/main" id="{6FA51511-95CA-DE43-8515-2AD009B79293}"/>
              </a:ext>
            </a:extLst>
          </p:cNvPr>
          <p:cNvSpPr/>
          <p:nvPr userDrawn="1"/>
        </p:nvSpPr>
        <p:spPr>
          <a:xfrm>
            <a:off x="0" y="5846126"/>
            <a:ext cx="4744721"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C8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C597C55-2553-F843-B3EF-33BE3A4146F8}"/>
              </a:ext>
            </a:extLst>
          </p:cNvPr>
          <p:cNvSpPr txBox="1"/>
          <p:nvPr userDrawn="1"/>
        </p:nvSpPr>
        <p:spPr>
          <a:xfrm>
            <a:off x="415636" y="5935089"/>
            <a:ext cx="4098327" cy="61555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Strengthening California Cities through Advocacy and Education</a:t>
            </a:r>
          </a:p>
        </p:txBody>
      </p:sp>
      <p:sp>
        <p:nvSpPr>
          <p:cNvPr id="28" name="Content Placeholder 27">
            <a:extLst>
              <a:ext uri="{FF2B5EF4-FFF2-40B4-BE49-F238E27FC236}">
                <a16:creationId xmlns:a16="http://schemas.microsoft.com/office/drawing/2014/main" id="{B409B1DE-C01F-4630-8B4F-29083ABDEA64}"/>
              </a:ext>
            </a:extLst>
          </p:cNvPr>
          <p:cNvSpPr>
            <a:spLocks noGrp="1"/>
          </p:cNvSpPr>
          <p:nvPr>
            <p:ph sz="quarter" idx="15"/>
          </p:nvPr>
        </p:nvSpPr>
        <p:spPr>
          <a:xfrm>
            <a:off x="2693324" y="2377440"/>
            <a:ext cx="6825816" cy="1128115"/>
          </a:xfrm>
          <a:prstGeom prst="rect">
            <a:avLst/>
          </a:prstGeom>
        </p:spPr>
        <p:txBody>
          <a:bodyPr/>
          <a:lstStyle>
            <a:lvl1pPr marL="0" indent="0" algn="ctr">
              <a:spcBef>
                <a:spcPts val="0"/>
              </a:spcBef>
              <a:buNone/>
              <a:defRPr sz="2800">
                <a:solidFill>
                  <a:srgbClr val="317297"/>
                </a:solidFill>
              </a:defRPr>
            </a:lvl1pPr>
          </a:lstStyle>
          <a:p>
            <a:pPr lvl="0"/>
            <a:r>
              <a:rPr lang="en-US"/>
              <a:t>Click to edit Master text styles</a:t>
            </a:r>
          </a:p>
        </p:txBody>
      </p:sp>
      <p:sp>
        <p:nvSpPr>
          <p:cNvPr id="2" name="Rectangle 1">
            <a:extLst>
              <a:ext uri="{FF2B5EF4-FFF2-40B4-BE49-F238E27FC236}">
                <a16:creationId xmlns:a16="http://schemas.microsoft.com/office/drawing/2014/main" id="{5F628983-BDE3-23AF-A0D6-9DB24CF325F4}"/>
              </a:ext>
            </a:extLst>
          </p:cNvPr>
          <p:cNvSpPr/>
          <p:nvPr userDrawn="1"/>
        </p:nvSpPr>
        <p:spPr>
          <a:xfrm>
            <a:off x="4901514" y="5846126"/>
            <a:ext cx="7000340" cy="787755"/>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C8E"/>
              </a:solidFill>
            </a:endParaRPr>
          </a:p>
        </p:txBody>
      </p:sp>
      <p:sp>
        <p:nvSpPr>
          <p:cNvPr id="22" name="TextBox 21">
            <a:extLst>
              <a:ext uri="{FF2B5EF4-FFF2-40B4-BE49-F238E27FC236}">
                <a16:creationId xmlns:a16="http://schemas.microsoft.com/office/drawing/2014/main" id="{7D10F876-F1A4-DE67-3AA6-87D0ACE3C8CC}"/>
              </a:ext>
            </a:extLst>
          </p:cNvPr>
          <p:cNvSpPr txBox="1"/>
          <p:nvPr userDrawn="1"/>
        </p:nvSpPr>
        <p:spPr>
          <a:xfrm>
            <a:off x="9473420" y="6079495"/>
            <a:ext cx="2068927"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www.calcities.org</a:t>
            </a:r>
          </a:p>
        </p:txBody>
      </p:sp>
      <p:pic>
        <p:nvPicPr>
          <p:cNvPr id="23" name="Picture 22">
            <a:extLst>
              <a:ext uri="{FF2B5EF4-FFF2-40B4-BE49-F238E27FC236}">
                <a16:creationId xmlns:a16="http://schemas.microsoft.com/office/drawing/2014/main" id="{FF2B4C1A-505C-C172-D55D-0AB1C63ECDCB}"/>
              </a:ext>
            </a:extLst>
          </p:cNvPr>
          <p:cNvPicPr>
            <a:picLocks noChangeAspect="1"/>
          </p:cNvPicPr>
          <p:nvPr userDrawn="1"/>
        </p:nvPicPr>
        <p:blipFill>
          <a:blip r:embed="rId3"/>
          <a:stretch>
            <a:fillRect/>
          </a:stretch>
        </p:blipFill>
        <p:spPr>
          <a:xfrm>
            <a:off x="6750290" y="6123135"/>
            <a:ext cx="114216" cy="251275"/>
          </a:xfrm>
          <a:prstGeom prst="rect">
            <a:avLst/>
          </a:prstGeom>
        </p:spPr>
      </p:pic>
      <p:pic>
        <p:nvPicPr>
          <p:cNvPr id="25" name="Picture 24">
            <a:extLst>
              <a:ext uri="{FF2B5EF4-FFF2-40B4-BE49-F238E27FC236}">
                <a16:creationId xmlns:a16="http://schemas.microsoft.com/office/drawing/2014/main" id="{FF138500-9A07-60A3-8262-EC97226BD1B0}"/>
              </a:ext>
            </a:extLst>
          </p:cNvPr>
          <p:cNvPicPr>
            <a:picLocks noChangeAspect="1"/>
          </p:cNvPicPr>
          <p:nvPr userDrawn="1"/>
        </p:nvPicPr>
        <p:blipFill>
          <a:blip r:embed="rId4"/>
          <a:srcRect/>
          <a:stretch/>
        </p:blipFill>
        <p:spPr>
          <a:xfrm>
            <a:off x="7001299" y="6130607"/>
            <a:ext cx="236331" cy="236331"/>
          </a:xfrm>
          <a:prstGeom prst="rect">
            <a:avLst/>
          </a:prstGeom>
        </p:spPr>
      </p:pic>
      <p:pic>
        <p:nvPicPr>
          <p:cNvPr id="26" name="Picture 25">
            <a:extLst>
              <a:ext uri="{FF2B5EF4-FFF2-40B4-BE49-F238E27FC236}">
                <a16:creationId xmlns:a16="http://schemas.microsoft.com/office/drawing/2014/main" id="{F8676CED-8A1C-C97D-8C54-D2BAF9BA3DCD}"/>
              </a:ext>
            </a:extLst>
          </p:cNvPr>
          <p:cNvPicPr>
            <a:picLocks noChangeAspect="1"/>
          </p:cNvPicPr>
          <p:nvPr userDrawn="1"/>
        </p:nvPicPr>
        <p:blipFill>
          <a:blip r:embed="rId5"/>
          <a:srcRect/>
          <a:stretch/>
        </p:blipFill>
        <p:spPr>
          <a:xfrm>
            <a:off x="7374423" y="6105911"/>
            <a:ext cx="285723" cy="285723"/>
          </a:xfrm>
          <a:prstGeom prst="rect">
            <a:avLst/>
          </a:prstGeom>
        </p:spPr>
      </p:pic>
      <p:pic>
        <p:nvPicPr>
          <p:cNvPr id="27" name="Picture 26">
            <a:extLst>
              <a:ext uri="{FF2B5EF4-FFF2-40B4-BE49-F238E27FC236}">
                <a16:creationId xmlns:a16="http://schemas.microsoft.com/office/drawing/2014/main" id="{D227F5DC-B18C-09E5-7667-F66A8F7C3D67}"/>
              </a:ext>
            </a:extLst>
          </p:cNvPr>
          <p:cNvPicPr>
            <a:picLocks noChangeAspect="1"/>
          </p:cNvPicPr>
          <p:nvPr userDrawn="1"/>
        </p:nvPicPr>
        <p:blipFill>
          <a:blip r:embed="rId6"/>
          <a:srcRect/>
          <a:stretch/>
        </p:blipFill>
        <p:spPr>
          <a:xfrm>
            <a:off x="7796939" y="6145978"/>
            <a:ext cx="201148" cy="205589"/>
          </a:xfrm>
          <a:prstGeom prst="rect">
            <a:avLst/>
          </a:prstGeom>
        </p:spPr>
      </p:pic>
      <p:pic>
        <p:nvPicPr>
          <p:cNvPr id="29" name="Picture 28">
            <a:extLst>
              <a:ext uri="{FF2B5EF4-FFF2-40B4-BE49-F238E27FC236}">
                <a16:creationId xmlns:a16="http://schemas.microsoft.com/office/drawing/2014/main" id="{2A4B91D0-71C1-8580-38D4-CE04AB545351}"/>
              </a:ext>
            </a:extLst>
          </p:cNvPr>
          <p:cNvPicPr>
            <a:picLocks noChangeAspect="1"/>
          </p:cNvPicPr>
          <p:nvPr userDrawn="1"/>
        </p:nvPicPr>
        <p:blipFill>
          <a:blip r:embed="rId7"/>
          <a:srcRect/>
          <a:stretch/>
        </p:blipFill>
        <p:spPr>
          <a:xfrm>
            <a:off x="8134882" y="6118811"/>
            <a:ext cx="259922" cy="259922"/>
          </a:xfrm>
          <a:prstGeom prst="rect">
            <a:avLst/>
          </a:prstGeom>
        </p:spPr>
      </p:pic>
      <p:sp>
        <p:nvSpPr>
          <p:cNvPr id="30" name="TextBox 29">
            <a:extLst>
              <a:ext uri="{FF2B5EF4-FFF2-40B4-BE49-F238E27FC236}">
                <a16:creationId xmlns:a16="http://schemas.microsoft.com/office/drawing/2014/main" id="{4590734A-3EFE-4103-223E-7B97AB052B66}"/>
              </a:ext>
            </a:extLst>
          </p:cNvPr>
          <p:cNvSpPr txBox="1"/>
          <p:nvPr userDrawn="1"/>
        </p:nvSpPr>
        <p:spPr>
          <a:xfrm>
            <a:off x="5469657" y="6064106"/>
            <a:ext cx="1316853" cy="369332"/>
          </a:xfrm>
          <a:prstGeom prst="rect">
            <a:avLst/>
          </a:prstGeom>
          <a:noFill/>
        </p:spPr>
        <p:txBody>
          <a:bodyPr wrap="square" rtlCol="0">
            <a:spAutoFit/>
          </a:bodyPr>
          <a:lstStyle/>
          <a:p>
            <a:r>
              <a:rPr lang="en-US" sz="1800" dirty="0">
                <a:solidFill>
                  <a:schemeClr val="bg1"/>
                </a:solidFill>
                <a:latin typeface="Century Gothic" panose="020B0502020202020204" pitchFamily="34" charset="0"/>
              </a:rPr>
              <a:t>Follow us</a:t>
            </a:r>
          </a:p>
        </p:txBody>
      </p:sp>
    </p:spTree>
    <p:extLst>
      <p:ext uri="{BB962C8B-B14F-4D97-AF65-F5344CB8AC3E}">
        <p14:creationId xmlns:p14="http://schemas.microsoft.com/office/powerpoint/2010/main" val="3894508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5B0FD-D521-D243-A414-380416B5A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AE7B76F-20B5-7A47-96DF-BBA887E543FA}"/>
              </a:ext>
            </a:extLst>
          </p:cNvPr>
          <p:cNvSpPr>
            <a:spLocks noGrp="1"/>
          </p:cNvSpPr>
          <p:nvPr>
            <p:ph idx="1"/>
          </p:nvPr>
        </p:nvSpPr>
        <p:spPr>
          <a:xfrm>
            <a:off x="5183188" y="457201"/>
            <a:ext cx="6172200" cy="5403850"/>
          </a:xfrm>
          <a:prstGeom prst="rect">
            <a:avLst/>
          </a:prstGeom>
          <a:solidFill>
            <a:schemeClr val="bg2"/>
          </a:solidFill>
        </p:spPr>
        <p:txBody>
          <a:bodyPr tIns="274320"/>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CF6900D-B238-234E-BB8F-1459E52ACE38}"/>
              </a:ext>
            </a:extLst>
          </p:cNvPr>
          <p:cNvSpPr>
            <a:spLocks noGrp="1"/>
          </p:cNvSpPr>
          <p:nvPr>
            <p:ph type="body" sz="half" idx="2"/>
          </p:nvPr>
        </p:nvSpPr>
        <p:spPr>
          <a:xfrm>
            <a:off x="839788" y="2057400"/>
            <a:ext cx="3932237" cy="3811588"/>
          </a:xfrm>
          <a:prstGeom prst="rect">
            <a:avLst/>
          </a:prstGeom>
        </p:spPr>
        <p:txBody>
          <a:bodyPr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BE1C236-25C4-FC42-B6B9-6EB6BC4E7C27}"/>
              </a:ext>
            </a:extLst>
          </p:cNvPr>
          <p:cNvSpPr>
            <a:spLocks noGrp="1"/>
          </p:cNvSpPr>
          <p:nvPr>
            <p:ph type="ftr" sz="quarter" idx="11"/>
          </p:nvPr>
        </p:nvSpPr>
        <p:spPr>
          <a:xfrm>
            <a:off x="838200" y="6356350"/>
            <a:ext cx="7315199" cy="365125"/>
          </a:xfrm>
        </p:spPr>
        <p:txBody>
          <a:bodyPr/>
          <a:lstStyle/>
          <a:p>
            <a:endParaRPr lang="en-US" dirty="0"/>
          </a:p>
        </p:txBody>
      </p:sp>
      <p:sp>
        <p:nvSpPr>
          <p:cNvPr id="7" name="Slide Number Placeholder 6">
            <a:extLst>
              <a:ext uri="{FF2B5EF4-FFF2-40B4-BE49-F238E27FC236}">
                <a16:creationId xmlns:a16="http://schemas.microsoft.com/office/drawing/2014/main" id="{F305AC7E-6226-974F-A6F5-0FBA202BFEAA}"/>
              </a:ext>
            </a:extLst>
          </p:cNvPr>
          <p:cNvSpPr>
            <a:spLocks noGrp="1"/>
          </p:cNvSpPr>
          <p:nvPr>
            <p:ph type="sldNum" sz="quarter" idx="12"/>
          </p:nvPr>
        </p:nvSpPr>
        <p:spPr/>
        <p:txBody>
          <a:bodyPr/>
          <a:lstStyle/>
          <a:p>
            <a:fld id="{B5405C48-853C-B84D-B21B-D6D599F83FFD}" type="slidenum">
              <a:rPr lang="en-US" smtClean="0"/>
              <a:t>‹#›</a:t>
            </a:fld>
            <a:endParaRPr lang="en-US"/>
          </a:p>
        </p:txBody>
      </p:sp>
      <p:pic>
        <p:nvPicPr>
          <p:cNvPr id="5" name="Picture 4">
            <a:extLst>
              <a:ext uri="{FF2B5EF4-FFF2-40B4-BE49-F238E27FC236}">
                <a16:creationId xmlns:a16="http://schemas.microsoft.com/office/drawing/2014/main" id="{AC058EA4-3328-C378-F11C-0C1313D8C9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6355" y="6093929"/>
            <a:ext cx="1487194" cy="650720"/>
          </a:xfrm>
          <a:prstGeom prst="rect">
            <a:avLst/>
          </a:prstGeom>
        </p:spPr>
      </p:pic>
    </p:spTree>
    <p:extLst>
      <p:ext uri="{BB962C8B-B14F-4D97-AF65-F5344CB8AC3E}">
        <p14:creationId xmlns:p14="http://schemas.microsoft.com/office/powerpoint/2010/main" val="346562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3A406-CEFA-1C41-8B59-B682CF6B2377}"/>
              </a:ext>
            </a:extLst>
          </p:cNvPr>
          <p:cNvSpPr>
            <a:spLocks noGrp="1"/>
          </p:cNvSpPr>
          <p:nvPr>
            <p:ph type="body" idx="1"/>
          </p:nvPr>
        </p:nvSpPr>
        <p:spPr>
          <a:xfrm>
            <a:off x="838200" y="1825625"/>
            <a:ext cx="10515600" cy="4351338"/>
          </a:xfrm>
          <a:prstGeom prst="rect">
            <a:avLst/>
          </a:prstGeom>
        </p:spPr>
        <p:txBody>
          <a:bodyPr vert="horz" lIns="274320" tIns="45720" rIns="2743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1ACF950-35FF-0245-B88E-23508C0C256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1E5557-0395-0640-86DD-0747932B9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405C48-853C-B84D-B21B-D6D599F83FFD}" type="slidenum">
              <a:rPr lang="en-US" smtClean="0"/>
              <a:pPr/>
              <a:t>‹#›</a:t>
            </a:fld>
            <a:endParaRPr lang="en-US" dirty="0"/>
          </a:p>
        </p:txBody>
      </p:sp>
      <p:sp>
        <p:nvSpPr>
          <p:cNvPr id="7" name="Rectangle 6">
            <a:extLst>
              <a:ext uri="{FF2B5EF4-FFF2-40B4-BE49-F238E27FC236}">
                <a16:creationId xmlns:a16="http://schemas.microsoft.com/office/drawing/2014/main" id="{1E83B7F7-3A23-6A49-86DD-D804E33D6E21}"/>
              </a:ext>
            </a:extLst>
          </p:cNvPr>
          <p:cNvSpPr/>
          <p:nvPr userDrawn="1"/>
        </p:nvSpPr>
        <p:spPr>
          <a:xfrm>
            <a:off x="0" y="0"/>
            <a:ext cx="12192000" cy="1094899"/>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D21BD87-DE30-7441-B072-214E312C84D7}"/>
              </a:ext>
            </a:extLst>
          </p:cNvPr>
          <p:cNvSpPr>
            <a:spLocks noGrp="1"/>
          </p:cNvSpPr>
          <p:nvPr>
            <p:ph type="title"/>
          </p:nvPr>
        </p:nvSpPr>
        <p:spPr>
          <a:xfrm>
            <a:off x="838200" y="365125"/>
            <a:ext cx="11353800" cy="1325563"/>
          </a:xfrm>
          <a:prstGeom prst="rect">
            <a:avLst/>
          </a:prstGeom>
          <a:solidFill>
            <a:schemeClr val="bg1"/>
          </a:solidFill>
        </p:spPr>
        <p:txBody>
          <a:bodyPr vert="horz" lIns="274320" tIns="182880" rIns="91440" bIns="45720" rtlCol="0" anchor="t" anchorCtr="0">
            <a:noAutofit/>
          </a:bodyPr>
          <a:lstStyle/>
          <a:p>
            <a:r>
              <a:rPr lang="en-US" sz="4400"/>
              <a:t>Click to edit Master title style</a:t>
            </a:r>
            <a:endParaRPr lang="en-US" sz="4400" b="1" dirty="0">
              <a:solidFill>
                <a:srgbClr val="005C8E"/>
              </a:solidFill>
              <a:latin typeface="Century Gothic" panose="020B0502020202020204" pitchFamily="34" charset="0"/>
            </a:endParaRPr>
          </a:p>
        </p:txBody>
      </p:sp>
    </p:spTree>
    <p:extLst>
      <p:ext uri="{BB962C8B-B14F-4D97-AF65-F5344CB8AC3E}">
        <p14:creationId xmlns:p14="http://schemas.microsoft.com/office/powerpoint/2010/main" val="16766924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3600" b="0" i="0" u="none" kern="1200" spc="-40" baseline="0">
          <a:solidFill>
            <a:schemeClr val="accent1"/>
          </a:solidFill>
          <a:latin typeface="+mj-lt"/>
          <a:ea typeface="+mj-ea"/>
          <a:cs typeface="+mj-cs"/>
        </a:defRPr>
      </a:lvl1pPr>
    </p:titleStyle>
    <p:body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3A406-CEFA-1C41-8B59-B682CF6B2377}"/>
              </a:ext>
            </a:extLst>
          </p:cNvPr>
          <p:cNvSpPr>
            <a:spLocks noGrp="1"/>
          </p:cNvSpPr>
          <p:nvPr>
            <p:ph type="body" idx="1"/>
          </p:nvPr>
        </p:nvSpPr>
        <p:spPr>
          <a:xfrm>
            <a:off x="838200" y="1825625"/>
            <a:ext cx="10515600" cy="4351338"/>
          </a:xfrm>
          <a:prstGeom prst="rect">
            <a:avLst/>
          </a:prstGeom>
        </p:spPr>
        <p:txBody>
          <a:bodyPr vert="horz" lIns="274320" tIns="45720" rIns="2743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1ACF950-35FF-0245-B88E-23508C0C256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1E5557-0395-0640-86DD-0747932B9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405C48-853C-B84D-B21B-D6D599F83FFD}" type="slidenum">
              <a:rPr lang="en-US" smtClean="0"/>
              <a:pPr/>
              <a:t>‹#›</a:t>
            </a:fld>
            <a:endParaRPr lang="en-US" dirty="0"/>
          </a:p>
        </p:txBody>
      </p:sp>
      <p:sp>
        <p:nvSpPr>
          <p:cNvPr id="7" name="Rectangle 6">
            <a:extLst>
              <a:ext uri="{FF2B5EF4-FFF2-40B4-BE49-F238E27FC236}">
                <a16:creationId xmlns:a16="http://schemas.microsoft.com/office/drawing/2014/main" id="{1E83B7F7-3A23-6A49-86DD-D804E33D6E21}"/>
              </a:ext>
            </a:extLst>
          </p:cNvPr>
          <p:cNvSpPr/>
          <p:nvPr userDrawn="1"/>
        </p:nvSpPr>
        <p:spPr>
          <a:xfrm>
            <a:off x="0" y="0"/>
            <a:ext cx="12192000" cy="1094899"/>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D21BD87-DE30-7441-B072-214E312C84D7}"/>
              </a:ext>
            </a:extLst>
          </p:cNvPr>
          <p:cNvSpPr>
            <a:spLocks noGrp="1"/>
          </p:cNvSpPr>
          <p:nvPr>
            <p:ph type="title"/>
          </p:nvPr>
        </p:nvSpPr>
        <p:spPr>
          <a:xfrm>
            <a:off x="838200" y="365125"/>
            <a:ext cx="11353800" cy="1325563"/>
          </a:xfrm>
          <a:prstGeom prst="rect">
            <a:avLst/>
          </a:prstGeom>
          <a:solidFill>
            <a:schemeClr val="bg1"/>
          </a:solidFill>
        </p:spPr>
        <p:txBody>
          <a:bodyPr vert="horz" lIns="274320" tIns="182880" rIns="91440" bIns="45720" rtlCol="0" anchor="t" anchorCtr="0">
            <a:noAutofit/>
          </a:bodyPr>
          <a:lstStyle/>
          <a:p>
            <a:r>
              <a:rPr lang="en-US" sz="4400"/>
              <a:t>Click to edit Master title style</a:t>
            </a:r>
            <a:endParaRPr lang="en-US" sz="4400" b="1" dirty="0">
              <a:solidFill>
                <a:srgbClr val="005C8E"/>
              </a:solidFill>
              <a:latin typeface="Century Gothic" panose="020B0502020202020204" pitchFamily="34" charset="0"/>
            </a:endParaRPr>
          </a:p>
        </p:txBody>
      </p:sp>
    </p:spTree>
    <p:extLst>
      <p:ext uri="{BB962C8B-B14F-4D97-AF65-F5344CB8AC3E}">
        <p14:creationId xmlns:p14="http://schemas.microsoft.com/office/powerpoint/2010/main" val="19090272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3600" b="0" i="0" u="none" kern="1200" spc="-40" baseline="0">
          <a:solidFill>
            <a:schemeClr val="accent1"/>
          </a:solidFill>
          <a:latin typeface="+mj-lt"/>
          <a:ea typeface="+mj-ea"/>
          <a:cs typeface="+mj-cs"/>
        </a:defRPr>
      </a:lvl1pPr>
    </p:titleStyle>
    <p:body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45BBDD-31C2-EBF0-51B9-1A1C069E7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F48B9E-864B-F1CE-7746-A8391CFA1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E557E-4CCD-2B0B-9E63-2AA1C8FA0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38AED-D91B-4963-BDEC-B0619859F832}" type="datetimeFigureOut">
              <a:rPr lang="en-US" smtClean="0"/>
              <a:t>7/11/2024</a:t>
            </a:fld>
            <a:endParaRPr lang="en-US"/>
          </a:p>
        </p:txBody>
      </p:sp>
      <p:sp>
        <p:nvSpPr>
          <p:cNvPr id="5" name="Footer Placeholder 4">
            <a:extLst>
              <a:ext uri="{FF2B5EF4-FFF2-40B4-BE49-F238E27FC236}">
                <a16:creationId xmlns:a16="http://schemas.microsoft.com/office/drawing/2014/main" id="{20A0B329-F60D-B3F9-6BA3-37BC1CB0D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5F15C9-EC73-9BED-F892-CDDEC474B3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3FA66-AC73-44F5-B25A-95D87A507D70}" type="slidenum">
              <a:rPr lang="en-US" smtClean="0"/>
              <a:t>‹#›</a:t>
            </a:fld>
            <a:endParaRPr lang="en-US"/>
          </a:p>
        </p:txBody>
      </p:sp>
    </p:spTree>
    <p:extLst>
      <p:ext uri="{BB962C8B-B14F-4D97-AF65-F5344CB8AC3E}">
        <p14:creationId xmlns:p14="http://schemas.microsoft.com/office/powerpoint/2010/main" val="11329967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3A406-CEFA-1C41-8B59-B682CF6B2377}"/>
              </a:ext>
            </a:extLst>
          </p:cNvPr>
          <p:cNvSpPr>
            <a:spLocks noGrp="1"/>
          </p:cNvSpPr>
          <p:nvPr>
            <p:ph type="body" idx="1"/>
          </p:nvPr>
        </p:nvSpPr>
        <p:spPr>
          <a:xfrm>
            <a:off x="838200" y="1825625"/>
            <a:ext cx="10515600" cy="4351338"/>
          </a:xfrm>
          <a:prstGeom prst="rect">
            <a:avLst/>
          </a:prstGeom>
        </p:spPr>
        <p:txBody>
          <a:bodyPr vert="horz" lIns="274320" tIns="45720" rIns="2743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ACF950-35FF-0245-B88E-23508C0C2561}"/>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E5557-0395-0640-86DD-0747932B9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405C48-853C-B84D-B21B-D6D599F83FFD}" type="slidenum">
              <a:rPr lang="en-US" smtClean="0"/>
              <a:pPr/>
              <a:t>‹#›</a:t>
            </a:fld>
            <a:endParaRPr lang="en-US"/>
          </a:p>
        </p:txBody>
      </p:sp>
      <p:sp>
        <p:nvSpPr>
          <p:cNvPr id="7" name="Rectangle 6">
            <a:extLst>
              <a:ext uri="{FF2B5EF4-FFF2-40B4-BE49-F238E27FC236}">
                <a16:creationId xmlns:a16="http://schemas.microsoft.com/office/drawing/2014/main" id="{1E83B7F7-3A23-6A49-86DD-D804E33D6E21}"/>
              </a:ext>
            </a:extLst>
          </p:cNvPr>
          <p:cNvSpPr/>
          <p:nvPr userDrawn="1"/>
        </p:nvSpPr>
        <p:spPr>
          <a:xfrm>
            <a:off x="0" y="0"/>
            <a:ext cx="12192000" cy="1094899"/>
          </a:xfrm>
          <a:prstGeom prst="rect">
            <a:avLst/>
          </a:prstGeom>
          <a:solidFill>
            <a:srgbClr val="31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D21BD87-DE30-7441-B072-214E312C84D7}"/>
              </a:ext>
            </a:extLst>
          </p:cNvPr>
          <p:cNvSpPr>
            <a:spLocks noGrp="1"/>
          </p:cNvSpPr>
          <p:nvPr>
            <p:ph type="title"/>
          </p:nvPr>
        </p:nvSpPr>
        <p:spPr>
          <a:xfrm>
            <a:off x="838200" y="365125"/>
            <a:ext cx="11353800" cy="1325563"/>
          </a:xfrm>
          <a:prstGeom prst="rect">
            <a:avLst/>
          </a:prstGeom>
          <a:solidFill>
            <a:schemeClr val="bg1"/>
          </a:solidFill>
        </p:spPr>
        <p:txBody>
          <a:bodyPr vert="horz" lIns="274320" tIns="182880" rIns="91440" bIns="45720" rtlCol="0" anchor="t" anchorCtr="0">
            <a:noAutofit/>
          </a:bodyPr>
          <a:lstStyle/>
          <a:p>
            <a:r>
              <a:rPr lang="en-US" sz="4400"/>
              <a:t>Click to edit Master title style</a:t>
            </a:r>
            <a:endParaRPr lang="en-US" sz="4400" b="1">
              <a:solidFill>
                <a:srgbClr val="005C8E"/>
              </a:solidFill>
              <a:latin typeface="Century Gothic" panose="020B0502020202020204" pitchFamily="34" charset="0"/>
            </a:endParaRPr>
          </a:p>
        </p:txBody>
      </p:sp>
    </p:spTree>
    <p:extLst>
      <p:ext uri="{BB962C8B-B14F-4D97-AF65-F5344CB8AC3E}">
        <p14:creationId xmlns:p14="http://schemas.microsoft.com/office/powerpoint/2010/main" val="6419739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600" b="0" i="0" u="none" kern="1200" spc="-40" baseline="0">
          <a:solidFill>
            <a:schemeClr val="accent1"/>
          </a:solidFill>
          <a:latin typeface="+mj-lt"/>
          <a:ea typeface="+mj-ea"/>
          <a:cs typeface="+mj-cs"/>
        </a:defRPr>
      </a:lvl1pPr>
    </p:titleStyle>
    <p:body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tweb.capitoltrack.com/public/search.aspx?id=ad485199-37cd-42cd-8217-d19b4d257119&amp;session=23&amp;s=AB%203093&amp;t=bill" TargetMode="Externa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AB255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AB256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SB1243"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tweb.capitoltrack.com/public/search.aspx?id=ad485199-37cd-42cd-8217-d19b4d257119&amp;session=23&amp;s=sb%201037&amp;t=bil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tweb.capitoltrack.com/public/search.aspx?id=ad485199-37cd-42cd-8217-d19b4d257119&amp;session=23&amp;s=ab%201893&amp;t=bill" TargetMode="External"/><Relationship Id="rId2" Type="http://schemas.openxmlformats.org/officeDocument/2006/relationships/hyperlink" Target="https://ctweb.capitoltrack.com/public/search.aspx?id=ad485199-37cd-42cd-8217-d19b4d257119&amp;session=23&amp;s=ab%201886&amp;t=bil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ctweb.capitoltrack.com/public/search.aspx?id=ad485199-37cd-42cd-8217-d19b4d257119&amp;session=23&amp;s=sb%20937&amp;t=bil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ctweb.capitoltrack.com/public/search.aspx?id=ad485199-37cd-42cd-8217-d19b4d257119&amp;session=23&amp;s=ab%202564&amp;t=bil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ctweb.capitoltrack.com/public/search.aspx?id=ad485199-37cd-42cd-8217-d19b4d257119&amp;session=23&amp;s=AB%202286&amp;t=bil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18F818-A10F-4D02-995A-330B04B31E31}"/>
              </a:ext>
            </a:extLst>
          </p:cNvPr>
          <p:cNvSpPr txBox="1"/>
          <p:nvPr/>
        </p:nvSpPr>
        <p:spPr>
          <a:xfrm>
            <a:off x="217579" y="806613"/>
            <a:ext cx="4494276"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222"/>
                </a:solidFill>
                <a:effectLst/>
                <a:uLnTx/>
                <a:uFillTx/>
                <a:latin typeface="Century Gothic" panose="020B0502020202020204" pitchFamily="34" charset="0"/>
                <a:ea typeface="+mn-ea"/>
                <a:cs typeface="+mn-cs"/>
              </a:rPr>
              <a:t>Board of Directors Meeting</a:t>
            </a:r>
          </a:p>
        </p:txBody>
      </p:sp>
      <p:sp>
        <p:nvSpPr>
          <p:cNvPr id="3" name="TextBox 2">
            <a:extLst>
              <a:ext uri="{FF2B5EF4-FFF2-40B4-BE49-F238E27FC236}">
                <a16:creationId xmlns:a16="http://schemas.microsoft.com/office/drawing/2014/main" id="{FA5CD47D-60C8-4DB9-95EA-B9D1943659AC}"/>
              </a:ext>
            </a:extLst>
          </p:cNvPr>
          <p:cNvSpPr txBox="1"/>
          <p:nvPr/>
        </p:nvSpPr>
        <p:spPr>
          <a:xfrm>
            <a:off x="5192486" y="2204358"/>
            <a:ext cx="6322297" cy="26443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dirty="0"/>
              <a:t>MAYORS’ &amp; COUNCILMEMBERS’ ASSOCIATION OF SONOMA COUNTY </a:t>
            </a:r>
            <a:endParaRPr kumimoji="0" lang="en-US" sz="4000" b="1" i="0" u="none" strike="noStrike" kern="1200" cap="none" spc="0" normalizeH="0" baseline="0" noProof="0" dirty="0">
              <a:ln>
                <a:noFill/>
              </a:ln>
              <a:solidFill>
                <a:srgbClr val="317297"/>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DF4B034E-9824-437C-A6BB-FC480069D0DC}"/>
              </a:ext>
            </a:extLst>
          </p:cNvPr>
          <p:cNvSpPr txBox="1"/>
          <p:nvPr/>
        </p:nvSpPr>
        <p:spPr>
          <a:xfrm>
            <a:off x="8405720" y="806613"/>
            <a:ext cx="3547872"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222"/>
                </a:solidFill>
                <a:effectLst/>
                <a:uLnTx/>
                <a:uFillTx/>
                <a:latin typeface="Century Gothic" panose="020B0502020202020204" pitchFamily="34" charset="0"/>
                <a:ea typeface="+mn-ea"/>
                <a:cs typeface="+mn-cs"/>
              </a:rPr>
              <a:t>July 11, 2024</a:t>
            </a:r>
          </a:p>
        </p:txBody>
      </p:sp>
    </p:spTree>
    <p:extLst>
      <p:ext uri="{BB962C8B-B14F-4D97-AF65-F5344CB8AC3E}">
        <p14:creationId xmlns:p14="http://schemas.microsoft.com/office/powerpoint/2010/main" val="1998150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Housing for homeless residents</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38200" y="1428468"/>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AB 3093</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(Ward) Land Use: Housing Element: Streamlined Multifamily Housing.</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require local governments to account for the housing needs of people experiencing homelessness in their housing elements by adding two new income categories to the Regional Housing Needs Assessment framework: acutely low-income and extremely low-income.</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Oppose Unless Amended</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pic>
        <p:nvPicPr>
          <p:cNvPr id="5" name="Picture 4" descr="A building with a few buildings in the background&#10;&#10;Description automatically generated with medium confidence">
            <a:extLst>
              <a:ext uri="{FF2B5EF4-FFF2-40B4-BE49-F238E27FC236}">
                <a16:creationId xmlns:a16="http://schemas.microsoft.com/office/drawing/2014/main" id="{8EF38B57-CDB7-D000-7E0D-9B9B65B1D4DC}"/>
              </a:ext>
            </a:extLst>
          </p:cNvPr>
          <p:cNvPicPr>
            <a:picLocks noChangeAspect="1"/>
          </p:cNvPicPr>
          <p:nvPr/>
        </p:nvPicPr>
        <p:blipFill>
          <a:blip r:embed="rId3"/>
          <a:stretch>
            <a:fillRect/>
          </a:stretch>
        </p:blipFill>
        <p:spPr>
          <a:xfrm>
            <a:off x="8012784" y="3541408"/>
            <a:ext cx="3996965" cy="2248292"/>
          </a:xfrm>
          <a:prstGeom prst="rect">
            <a:avLst/>
          </a:prstGeom>
        </p:spPr>
      </p:pic>
      <p:pic>
        <p:nvPicPr>
          <p:cNvPr id="3" name="Picture 2">
            <a:extLst>
              <a:ext uri="{FF2B5EF4-FFF2-40B4-BE49-F238E27FC236}">
                <a16:creationId xmlns:a16="http://schemas.microsoft.com/office/drawing/2014/main" id="{5C31C64B-9178-1217-EC08-58B932BBCE60}"/>
              </a:ext>
            </a:extLst>
          </p:cNvPr>
          <p:cNvPicPr>
            <a:picLocks noChangeAspect="1"/>
          </p:cNvPicPr>
          <p:nvPr/>
        </p:nvPicPr>
        <p:blipFill>
          <a:blip r:embed="rId4"/>
          <a:stretch>
            <a:fillRect/>
          </a:stretch>
        </p:blipFill>
        <p:spPr>
          <a:xfrm>
            <a:off x="10263356" y="6058667"/>
            <a:ext cx="1450974" cy="634039"/>
          </a:xfrm>
          <a:prstGeom prst="rect">
            <a:avLst/>
          </a:prstGeom>
        </p:spPr>
      </p:pic>
    </p:spTree>
    <p:extLst>
      <p:ext uri="{BB962C8B-B14F-4D97-AF65-F5344CB8AC3E}">
        <p14:creationId xmlns:p14="http://schemas.microsoft.com/office/powerpoint/2010/main" val="227791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Labor relations</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AB 2557</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(Ortega) Local Agencies: Contracts for Special Services and Temporary Help: Performance Reports.</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burden the process for cities, counties, special districts, and schools to contract out for statutorily authorized special services by requiring onerous contractor reporting obligations, and by exposing contractors’ employee data. This measure would likely disincentivize contractors from doing business with affected local agencies and increase costs and delays.</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Oppose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6388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Labor relations</a:t>
            </a:r>
            <a:br>
              <a:rPr lang="en-US" dirty="0"/>
            </a:br>
            <a:endParaRPr lang="en-US" dirty="0"/>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AB 2561</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entury Gothic" panose="020F0302020204030204"/>
                <a:ea typeface="+mn-ea"/>
                <a:cs typeface="+mn-cs"/>
              </a:rPr>
              <a:t>McKinnor</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Local Public Employees: Vacant Positions.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require local agencies with bargaining unit vacancy rates exceeding 15% for more than 180 days to produce, implement, and publish a plan to reduce their vacancy rates to 0% within the subsequent 180 days. This measure would also require the public agency to present this plan during a public hearing to the governing legislative body.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Oppose</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850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a:xfrm>
            <a:off x="841248" y="401510"/>
            <a:ext cx="11353800" cy="1068258"/>
          </a:xfrm>
        </p:spPr>
        <p:txBody>
          <a:bodyPr/>
          <a:lstStyle/>
          <a:p>
            <a:r>
              <a:rPr lang="en-US" dirty="0"/>
              <a:t>Levine Act</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SB 1243</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(Dodd) Campaign Contributions: Agency Officers.</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raise the threshold for contributions permitted by the Levine Act from $250 to $1,000. It would also extend the time period to cure a violation after a final decision from within 14</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days to within 30 days.</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Support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9689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Housing element</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SB 1037 </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(Wiener) Planning and Zoning: Housing Element: Enforcement.</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fine jurisdictions up to $50K a month for either not having a compliant housing element or for disregarding any state law regarding the ministerial approval process of an affordable housing project even if the jurisdiction is acting in good faith. This measure does not provide an opportunity to cure the violation before fines are imposed.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Oppose</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1145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Builders Remedy</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AB 1886 </a:t>
            </a: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(Alvarez) Housing Element Law: Substantial Compliance: Housing Accountability Act.</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allow the Builder’s Remedy to begin as soon as the Department of Housing and Community Development or a court determines a jurisdiction’s housing element is out of compliance and past the due date.</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 Oppose</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3"/>
              </a:rPr>
              <a:t>AB 1893 </a:t>
            </a: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(Wicks) Housing Accountability Act: Housing Disapprovals: Required Local Findings.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allow the Builder’s Remedy to kick in if a local jurisdiction is not in compliance with Housing Element Law and a proposed development project provides a minimum number of units for specific income levels. This measure would limit the Builder’s Remedy to areas zoned for residential, retail, office, or parking are permissible uses and sets a cap on maximum density.</a:t>
            </a:r>
            <a:endPar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rPr>
              <a:t>: Oppose Unless Amended</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2293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Development fees</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SB 937 </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(Wiener) Development Projects: Permits and Other Entitlements: Fees and Charges. </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limit the ability of local governments to collect mitigation fees on affordable housing projects when either a certificate of occupancy is issued, or once construction commences for the projects the fees will be used for.</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Oppose Unless Amended</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7794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A13A-E7CF-448B-96A0-5893F78B78A9}"/>
              </a:ext>
            </a:extLst>
          </p:cNvPr>
          <p:cNvSpPr>
            <a:spLocks noGrp="1"/>
          </p:cNvSpPr>
          <p:nvPr>
            <p:ph type="title"/>
          </p:nvPr>
        </p:nvSpPr>
        <p:spPr>
          <a:xfrm>
            <a:off x="839788" y="402703"/>
            <a:ext cx="11352212" cy="1325563"/>
          </a:xfrm>
        </p:spPr>
        <p:txBody>
          <a:bodyPr/>
          <a:lstStyle/>
          <a:p>
            <a:r>
              <a:rPr lang="en-US" dirty="0"/>
              <a:t>Retail Theft Legislative Package</a:t>
            </a:r>
          </a:p>
        </p:txBody>
      </p:sp>
      <p:sp>
        <p:nvSpPr>
          <p:cNvPr id="4" name="Text Placeholder 3">
            <a:extLst>
              <a:ext uri="{FF2B5EF4-FFF2-40B4-BE49-F238E27FC236}">
                <a16:creationId xmlns:a16="http://schemas.microsoft.com/office/drawing/2014/main" id="{D7707211-1E8D-2EB8-5095-7FE8504D73C1}"/>
              </a:ext>
            </a:extLst>
          </p:cNvPr>
          <p:cNvSpPr>
            <a:spLocks noGrp="1"/>
          </p:cNvSpPr>
          <p:nvPr>
            <p:ph type="body" idx="1"/>
          </p:nvPr>
        </p:nvSpPr>
        <p:spPr>
          <a:xfrm>
            <a:off x="862014" y="1553930"/>
            <a:ext cx="5157787" cy="561975"/>
          </a:xfrm>
        </p:spPr>
        <p:txBody>
          <a:bodyPr/>
          <a:lstStyle/>
          <a:p>
            <a:r>
              <a:rPr lang="en-US" sz="2800" b="1" dirty="0">
                <a:solidFill>
                  <a:srgbClr val="0070C0"/>
                </a:solidFill>
              </a:rPr>
              <a:t>Assembly Bills</a:t>
            </a:r>
          </a:p>
        </p:txBody>
      </p:sp>
      <p:sp>
        <p:nvSpPr>
          <p:cNvPr id="3" name="Content Placeholder 2">
            <a:extLst>
              <a:ext uri="{FF2B5EF4-FFF2-40B4-BE49-F238E27FC236}">
                <a16:creationId xmlns:a16="http://schemas.microsoft.com/office/drawing/2014/main" id="{A329EE52-FBE4-4B3E-B9DD-1DDE23F89C9B}"/>
              </a:ext>
            </a:extLst>
          </p:cNvPr>
          <p:cNvSpPr>
            <a:spLocks noGrp="1"/>
          </p:cNvSpPr>
          <p:nvPr>
            <p:ph sz="half" idx="2"/>
          </p:nvPr>
        </p:nvSpPr>
        <p:spPr>
          <a:xfrm>
            <a:off x="705166" y="2386703"/>
            <a:ext cx="5695634" cy="3174853"/>
          </a:xfrm>
          <a:prstGeom prst="rect">
            <a:avLst/>
          </a:prstGeom>
        </p:spPr>
        <p:txBody>
          <a:bodyPr vert="horz" lIns="274320" tIns="45720" rIns="274320" bIns="45720" rtlCol="0" anchor="t">
            <a:noAutofit/>
          </a:bodyPr>
          <a:lstStyle/>
          <a:p>
            <a:pPr marL="228600" indent="0">
              <a:spcBef>
                <a:spcPts val="0"/>
              </a:spcBef>
              <a:buNone/>
            </a:pPr>
            <a:r>
              <a:rPr lang="en-US" dirty="0"/>
              <a:t>AB 1779 (Irwin)</a:t>
            </a:r>
          </a:p>
          <a:p>
            <a:pPr marL="228600" indent="0">
              <a:spcBef>
                <a:spcPts val="0"/>
              </a:spcBef>
              <a:buNone/>
            </a:pPr>
            <a:r>
              <a:rPr lang="en-US" dirty="0"/>
              <a:t>AB 1802 (Jones-Sawyer)</a:t>
            </a:r>
          </a:p>
          <a:p>
            <a:pPr marL="228600" indent="0">
              <a:spcBef>
                <a:spcPts val="0"/>
              </a:spcBef>
              <a:buNone/>
            </a:pPr>
            <a:r>
              <a:rPr lang="en-US" dirty="0"/>
              <a:t>AB 1960 (Rivas)</a:t>
            </a:r>
          </a:p>
          <a:p>
            <a:pPr marL="228600" indent="0">
              <a:spcBef>
                <a:spcPts val="0"/>
              </a:spcBef>
              <a:buNone/>
            </a:pPr>
            <a:r>
              <a:rPr lang="en-US" dirty="0"/>
              <a:t>AB 1972 (Alanis)*</a:t>
            </a:r>
          </a:p>
          <a:p>
            <a:pPr marL="228600" indent="0">
              <a:spcBef>
                <a:spcPts val="0"/>
              </a:spcBef>
              <a:buNone/>
            </a:pPr>
            <a:r>
              <a:rPr lang="en-US" dirty="0"/>
              <a:t>AB 2943 (</a:t>
            </a:r>
            <a:r>
              <a:rPr lang="en-US" dirty="0" err="1"/>
              <a:t>Zbur</a:t>
            </a:r>
            <a:r>
              <a:rPr lang="en-US" dirty="0"/>
              <a:t>)</a:t>
            </a:r>
          </a:p>
          <a:p>
            <a:pPr marL="228600" indent="0">
              <a:spcBef>
                <a:spcPts val="0"/>
              </a:spcBef>
              <a:buNone/>
            </a:pPr>
            <a:r>
              <a:rPr lang="en-US" dirty="0"/>
              <a:t>AB 3209 (Berman)</a:t>
            </a:r>
          </a:p>
          <a:p>
            <a:pPr marL="228600" indent="0">
              <a:spcBef>
                <a:spcPts val="0"/>
              </a:spcBef>
              <a:buNone/>
            </a:pPr>
            <a:endParaRPr lang="en-US" sz="3200" dirty="0"/>
          </a:p>
          <a:p>
            <a:pPr marL="228600" indent="0" algn="just">
              <a:spcBef>
                <a:spcPts val="0"/>
              </a:spcBef>
              <a:buNone/>
            </a:pPr>
            <a:r>
              <a:rPr lang="en-US" dirty="0"/>
              <a:t>*Urgency Clause</a:t>
            </a:r>
          </a:p>
        </p:txBody>
      </p:sp>
      <p:sp>
        <p:nvSpPr>
          <p:cNvPr id="5" name="Text Placeholder 4">
            <a:extLst>
              <a:ext uri="{FF2B5EF4-FFF2-40B4-BE49-F238E27FC236}">
                <a16:creationId xmlns:a16="http://schemas.microsoft.com/office/drawing/2014/main" id="{86595B5E-16B9-7A22-DB14-9B241E780A0F}"/>
              </a:ext>
            </a:extLst>
          </p:cNvPr>
          <p:cNvSpPr>
            <a:spLocks noGrp="1"/>
          </p:cNvSpPr>
          <p:nvPr>
            <p:ph type="body" sz="quarter" idx="3"/>
          </p:nvPr>
        </p:nvSpPr>
        <p:spPr>
          <a:xfrm>
            <a:off x="6172200" y="1553930"/>
            <a:ext cx="5183188" cy="561975"/>
          </a:xfrm>
        </p:spPr>
        <p:txBody>
          <a:bodyPr/>
          <a:lstStyle/>
          <a:p>
            <a:r>
              <a:rPr lang="en-US" sz="2800" b="1" dirty="0">
                <a:solidFill>
                  <a:srgbClr val="0070C0"/>
                </a:solidFill>
              </a:rPr>
              <a:t>Senate Bills</a:t>
            </a:r>
          </a:p>
        </p:txBody>
      </p:sp>
      <p:sp>
        <p:nvSpPr>
          <p:cNvPr id="6" name="Content Placeholder 5">
            <a:extLst>
              <a:ext uri="{FF2B5EF4-FFF2-40B4-BE49-F238E27FC236}">
                <a16:creationId xmlns:a16="http://schemas.microsoft.com/office/drawing/2014/main" id="{7698CEBD-F438-5A20-AE69-DB3786ADC54D}"/>
              </a:ext>
            </a:extLst>
          </p:cNvPr>
          <p:cNvSpPr>
            <a:spLocks noGrp="1"/>
          </p:cNvSpPr>
          <p:nvPr>
            <p:ph sz="half" idx="13"/>
          </p:nvPr>
        </p:nvSpPr>
        <p:spPr>
          <a:xfrm>
            <a:off x="5932119" y="2299021"/>
            <a:ext cx="5183188" cy="3174853"/>
          </a:xfrm>
        </p:spPr>
        <p:txBody>
          <a:bodyPr/>
          <a:lstStyle/>
          <a:p>
            <a:pPr marL="228600" indent="0">
              <a:lnSpc>
                <a:spcPct val="100000"/>
              </a:lnSpc>
              <a:spcBef>
                <a:spcPts val="0"/>
              </a:spcBef>
              <a:buNone/>
            </a:pPr>
            <a:r>
              <a:rPr lang="en-US" dirty="0"/>
              <a:t>SB 905 (Wiener)</a:t>
            </a:r>
          </a:p>
          <a:p>
            <a:pPr marL="228600" indent="0">
              <a:lnSpc>
                <a:spcPct val="100000"/>
              </a:lnSpc>
              <a:spcBef>
                <a:spcPts val="0"/>
              </a:spcBef>
              <a:buNone/>
            </a:pPr>
            <a:r>
              <a:rPr lang="en-US" dirty="0"/>
              <a:t>SB 982 (Wahab)</a:t>
            </a:r>
          </a:p>
          <a:p>
            <a:pPr marL="228600" indent="0">
              <a:lnSpc>
                <a:spcPct val="100000"/>
              </a:lnSpc>
              <a:spcBef>
                <a:spcPts val="0"/>
              </a:spcBef>
              <a:buNone/>
            </a:pPr>
            <a:r>
              <a:rPr lang="en-US" dirty="0"/>
              <a:t>SB 1144 (Skinner)</a:t>
            </a:r>
          </a:p>
          <a:p>
            <a:pPr marL="228600" indent="0">
              <a:lnSpc>
                <a:spcPct val="100000"/>
              </a:lnSpc>
              <a:spcBef>
                <a:spcPts val="0"/>
              </a:spcBef>
              <a:buNone/>
            </a:pPr>
            <a:r>
              <a:rPr lang="en-US" dirty="0"/>
              <a:t>SB 1242 (Min)</a:t>
            </a:r>
          </a:p>
          <a:p>
            <a:pPr marL="228600" indent="0">
              <a:lnSpc>
                <a:spcPct val="100000"/>
              </a:lnSpc>
              <a:spcBef>
                <a:spcPts val="0"/>
              </a:spcBef>
              <a:buNone/>
            </a:pPr>
            <a:r>
              <a:rPr lang="en-US" dirty="0"/>
              <a:t>SB 1416 (Newman)</a:t>
            </a:r>
          </a:p>
          <a:p>
            <a:pPr marL="228600" indent="0">
              <a:buNone/>
            </a:pPr>
            <a:endParaRPr lang="en-US" dirty="0"/>
          </a:p>
        </p:txBody>
      </p:sp>
    </p:spTree>
    <p:extLst>
      <p:ext uri="{BB962C8B-B14F-4D97-AF65-F5344CB8AC3E}">
        <p14:creationId xmlns:p14="http://schemas.microsoft.com/office/powerpoint/2010/main" val="198751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p:txBody>
          <a:bodyPr/>
          <a:lstStyle/>
          <a:p>
            <a:r>
              <a:rPr lang="en-US" dirty="0"/>
              <a:t>Property taxes</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1519084"/>
            <a:ext cx="10515600" cy="4489830"/>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2"/>
              </a:rPr>
              <a:t>AB 2564</a:t>
            </a: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(Boerner) Property Tax Postponement: Senior Citizens and Disabled Citizens Property Tax Postponement Fund.</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This measure would reinstate General Fund support for the Senior Citizens and Disabled Citizens Property Tax Postponement Program.</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Support</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8899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a:xfrm>
            <a:off x="841248" y="103869"/>
            <a:ext cx="11353800" cy="1068258"/>
          </a:xfrm>
        </p:spPr>
        <p:txBody>
          <a:bodyPr/>
          <a:lstStyle/>
          <a:p>
            <a:r>
              <a:rPr lang="en-US" dirty="0"/>
              <a:t>Transportation</a:t>
            </a:r>
          </a:p>
        </p:txBody>
      </p:sp>
      <p:sp>
        <p:nvSpPr>
          <p:cNvPr id="4" name="Content Placeholder 2">
            <a:extLst>
              <a:ext uri="{FF2B5EF4-FFF2-40B4-BE49-F238E27FC236}">
                <a16:creationId xmlns:a16="http://schemas.microsoft.com/office/drawing/2014/main" id="{281358D3-FD5B-1BFA-5391-29CA6EB25D76}"/>
              </a:ext>
            </a:extLst>
          </p:cNvPr>
          <p:cNvSpPr txBox="1">
            <a:spLocks/>
          </p:cNvSpPr>
          <p:nvPr/>
        </p:nvSpPr>
        <p:spPr>
          <a:xfrm>
            <a:off x="841248" y="2277706"/>
            <a:ext cx="10515600" cy="4281713"/>
          </a:xfrm>
          <a:prstGeom prst="rect">
            <a:avLst/>
          </a:prstGeom>
        </p:spPr>
        <p:txBody>
          <a:bodyPr vert="horz" lIns="274320" tIns="45720" rIns="274320" bIns="45720" rtlCol="0">
            <a:noAutofit/>
          </a:bodyPr>
          <a:lstStyle>
            <a:lvl1pPr marL="4572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800100" indent="-228600" algn="l" defTabSz="914400" rtl="0" eaLnBrk="1" latinLnBrk="0" hangingPunct="1">
              <a:lnSpc>
                <a:spcPct val="90000"/>
              </a:lnSpc>
              <a:spcBef>
                <a:spcPts val="500"/>
              </a:spcBef>
              <a:buClr>
                <a:srgbClr val="F99D31"/>
              </a:buClr>
              <a:buSzPct val="100000"/>
              <a:buFont typeface="Wingdings" panose="05000000000000000000" pitchFamily="2" charset="2"/>
              <a:buChar char="§"/>
              <a:defRPr sz="2400" kern="1200">
                <a:solidFill>
                  <a:schemeClr val="tx1"/>
                </a:solidFill>
                <a:latin typeface="+mn-lt"/>
                <a:ea typeface="+mn-ea"/>
                <a:cs typeface="+mn-cs"/>
              </a:defRPr>
            </a:lvl2pPr>
            <a:lvl3pPr marL="1257300" indent="-228600" algn="l" defTabSz="914400" rtl="0" eaLnBrk="1" latinLnBrk="0" hangingPunct="1">
              <a:lnSpc>
                <a:spcPct val="90000"/>
              </a:lnSpc>
              <a:spcBef>
                <a:spcPts val="500"/>
              </a:spcBef>
              <a:buClr>
                <a:schemeClr val="accent1"/>
              </a:buClr>
              <a:buSzPct val="100000"/>
              <a:buFont typeface="Wingdings" panose="05000000000000000000" pitchFamily="2" charset="2"/>
              <a:buChar char="§"/>
              <a:defRPr sz="2200" kern="1200">
                <a:solidFill>
                  <a:schemeClr val="tx1"/>
                </a:solidFill>
                <a:latin typeface="+mn-lt"/>
                <a:ea typeface="+mn-ea"/>
                <a:cs typeface="+mn-cs"/>
              </a:defRPr>
            </a:lvl3pPr>
            <a:lvl4pPr marL="1657350" indent="-228600" algn="l" defTabSz="914400" rtl="0" eaLnBrk="1" latinLnBrk="0" hangingPunct="1">
              <a:lnSpc>
                <a:spcPct val="90000"/>
              </a:lnSpc>
              <a:spcBef>
                <a:spcPts val="500"/>
              </a:spcBef>
              <a:buClr>
                <a:srgbClr val="F99D31"/>
              </a:buClr>
              <a:buSzPct val="100000"/>
              <a:buFont typeface="Arial" panose="020B0604020202020204" pitchFamily="34" charset="0"/>
              <a:buChar char="•"/>
              <a:defRPr sz="2000" kern="1200">
                <a:solidFill>
                  <a:schemeClr val="tx1"/>
                </a:solidFill>
                <a:latin typeface="+mn-lt"/>
                <a:ea typeface="+mn-ea"/>
                <a:cs typeface="+mn-cs"/>
              </a:defRPr>
            </a:lvl4pPr>
            <a:lvl5pPr marL="2114550" indent="-228600" algn="l" defTabSz="914400" rtl="0" eaLnBrk="1" latinLnBrk="0" hangingPunct="1">
              <a:lnSpc>
                <a:spcPct val="90000"/>
              </a:lnSpc>
              <a:spcBef>
                <a:spcPts val="500"/>
              </a:spcBef>
              <a:buClr>
                <a:schemeClr val="accent1"/>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hlinkClick r:id="rId2"/>
              </a:rPr>
              <a:t>AB 2286</a:t>
            </a: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 (Aguiar-Curry) Autonomous Vehicles.</a:t>
            </a: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This measure would prohibit the operation of an autonomous vehicle with a gross vehicle weight of 10,001 pounds or more without a human safety operator physically present in the autonomous vehicle at the time of operation.</a:t>
            </a:r>
            <a:b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b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a:p>
            <a:pPr marL="228600" marR="0" lvl="0" indent="0" algn="l" defTabSz="914400" rtl="0" eaLnBrk="1" fontAlgn="auto" latinLnBrk="0" hangingPunct="1">
              <a:lnSpc>
                <a:spcPct val="90000"/>
              </a:lnSpc>
              <a:spcBef>
                <a:spcPts val="0"/>
              </a:spcBef>
              <a:spcAft>
                <a:spcPts val="0"/>
              </a:spcAft>
              <a:buClr>
                <a:srgbClr val="307197"/>
              </a:buClr>
              <a:buSzPct val="100000"/>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entury Gothic" panose="020F0302020204030204"/>
                <a:ea typeface="+mn-ea"/>
                <a:cs typeface="+mn-cs"/>
              </a:rPr>
              <a:t>Cal Cities Position</a:t>
            </a:r>
            <a:r>
              <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rPr>
              <a:t>: Support</a:t>
            </a:r>
          </a:p>
          <a:p>
            <a:pPr marL="228600" marR="0" lvl="0" indent="0" algn="l" defTabSz="914400" rtl="0" eaLnBrk="1" fontAlgn="auto" latinLnBrk="0" hangingPunct="1">
              <a:lnSpc>
                <a:spcPct val="90000"/>
              </a:lnSpc>
              <a:spcBef>
                <a:spcPts val="1000"/>
              </a:spcBef>
              <a:spcAft>
                <a:spcPts val="0"/>
              </a:spcAft>
              <a:buClr>
                <a:srgbClr val="307197"/>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09949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a:xfrm>
            <a:off x="838200" y="365125"/>
            <a:ext cx="11353800" cy="1063343"/>
          </a:xfrm>
        </p:spPr>
        <p:txBody>
          <a:bodyPr/>
          <a:lstStyle/>
          <a:p>
            <a:r>
              <a:rPr lang="en-US" dirty="0"/>
              <a:t>State Ballot: November 2024</a:t>
            </a:r>
          </a:p>
        </p:txBody>
      </p:sp>
      <p:pic>
        <p:nvPicPr>
          <p:cNvPr id="3" name="Picture 2">
            <a:extLst>
              <a:ext uri="{FF2B5EF4-FFF2-40B4-BE49-F238E27FC236}">
                <a16:creationId xmlns:a16="http://schemas.microsoft.com/office/drawing/2014/main" id="{BD16CDE2-DA64-070F-EDB6-12DFEA0DFB9F}"/>
              </a:ext>
            </a:extLst>
          </p:cNvPr>
          <p:cNvPicPr>
            <a:picLocks noChangeAspect="1"/>
          </p:cNvPicPr>
          <p:nvPr/>
        </p:nvPicPr>
        <p:blipFill>
          <a:blip r:embed="rId2"/>
          <a:stretch>
            <a:fillRect/>
          </a:stretch>
        </p:blipFill>
        <p:spPr>
          <a:xfrm>
            <a:off x="10279398" y="6044610"/>
            <a:ext cx="1450974" cy="634039"/>
          </a:xfrm>
          <a:prstGeom prst="rect">
            <a:avLst/>
          </a:prstGeom>
        </p:spPr>
      </p:pic>
      <p:sp>
        <p:nvSpPr>
          <p:cNvPr id="4" name="TextBox 3">
            <a:extLst>
              <a:ext uri="{FF2B5EF4-FFF2-40B4-BE49-F238E27FC236}">
                <a16:creationId xmlns:a16="http://schemas.microsoft.com/office/drawing/2014/main" id="{65BB958F-55D3-879F-EFE3-F24756A47CAE}"/>
              </a:ext>
            </a:extLst>
          </p:cNvPr>
          <p:cNvSpPr txBox="1"/>
          <p:nvPr/>
        </p:nvSpPr>
        <p:spPr>
          <a:xfrm>
            <a:off x="952901" y="1428468"/>
            <a:ext cx="10400899" cy="4524315"/>
          </a:xfrm>
          <a:prstGeom prst="rect">
            <a:avLst/>
          </a:prstGeom>
          <a:noFill/>
        </p:spPr>
        <p:txBody>
          <a:bodyPr wrap="square" rtlCol="0">
            <a:spAutoFit/>
          </a:bodyPr>
          <a:lstStyle/>
          <a:p>
            <a:r>
              <a:rPr lang="en-US" b="1" dirty="0">
                <a:latin typeface="+mj-lt"/>
              </a:rPr>
              <a:t>Prop 2: Education Facilities Bond: </a:t>
            </a:r>
            <a:r>
              <a:rPr lang="en-US" dirty="0">
                <a:latin typeface="+mj-lt"/>
              </a:rPr>
              <a:t>$10 billion in bond financing for aging educational facilities. $8.5 billion would go toward updating or building new K-12 buildings. The remaining $1.5 billion would be used for community colleges.</a:t>
            </a:r>
          </a:p>
          <a:p>
            <a:endParaRPr lang="en-US" dirty="0">
              <a:latin typeface="+mj-lt"/>
            </a:endParaRPr>
          </a:p>
          <a:p>
            <a:r>
              <a:rPr lang="en-US" b="1" dirty="0">
                <a:latin typeface="+mj-lt"/>
              </a:rPr>
              <a:t>Prop 3: Marriage Equality: </a:t>
            </a:r>
            <a:r>
              <a:rPr lang="en-US" dirty="0">
                <a:latin typeface="+mj-lt"/>
              </a:rPr>
              <a:t>This ballot measure would eliminate outdated language from California’s Constitution (Prop. 8 2008) that says marriage is a union between one man and one woman.</a:t>
            </a:r>
          </a:p>
          <a:p>
            <a:endParaRPr lang="en-US" dirty="0">
              <a:latin typeface="+mj-lt"/>
            </a:endParaRPr>
          </a:p>
          <a:p>
            <a:r>
              <a:rPr lang="en-US" b="1" dirty="0">
                <a:latin typeface="+mj-lt"/>
              </a:rPr>
              <a:t>*Prop 4: Climate Bond: </a:t>
            </a:r>
            <a:r>
              <a:rPr lang="en-US" b="0" i="0" dirty="0">
                <a:solidFill>
                  <a:srgbClr val="1F2933"/>
                </a:solidFill>
                <a:effectLst/>
                <a:latin typeface="+mj-lt"/>
              </a:rPr>
              <a:t>$10 billion in bond funds for a variety of climate projects. </a:t>
            </a:r>
          </a:p>
          <a:p>
            <a:endParaRPr lang="en-US" dirty="0">
              <a:solidFill>
                <a:srgbClr val="1F2933"/>
              </a:solidFill>
              <a:latin typeface="+mj-lt"/>
            </a:endParaRPr>
          </a:p>
          <a:p>
            <a:r>
              <a:rPr lang="en-US" b="1" dirty="0">
                <a:solidFill>
                  <a:srgbClr val="1F2933"/>
                </a:solidFill>
                <a:latin typeface="+mj-lt"/>
              </a:rPr>
              <a:t>*Prop 5: Local Government Funding: </a:t>
            </a:r>
            <a:r>
              <a:rPr lang="en-US" dirty="0"/>
              <a:t>Would allow a city, county, or special district, with 55% voter approval, to incur bonded indebtedness to fund projects for affordable housing, permanent supportive housing, or public infrastructure.</a:t>
            </a:r>
            <a:endParaRPr lang="en-US" dirty="0">
              <a:solidFill>
                <a:srgbClr val="1F2933"/>
              </a:solidFill>
              <a:latin typeface="+mj-lt"/>
            </a:endParaRPr>
          </a:p>
          <a:p>
            <a:endParaRPr lang="en-US" dirty="0">
              <a:solidFill>
                <a:srgbClr val="1F2933"/>
              </a:solidFill>
              <a:latin typeface="+mj-lt"/>
            </a:endParaRPr>
          </a:p>
          <a:p>
            <a:r>
              <a:rPr lang="en-US" b="1" dirty="0">
                <a:solidFill>
                  <a:srgbClr val="1F2933"/>
                </a:solidFill>
                <a:latin typeface="+mj-lt"/>
              </a:rPr>
              <a:t>Prop 6: Slavery: </a:t>
            </a:r>
            <a:r>
              <a:rPr lang="en-US" dirty="0">
                <a:solidFill>
                  <a:srgbClr val="1F2933"/>
                </a:solidFill>
                <a:latin typeface="+mj-lt"/>
              </a:rPr>
              <a:t>Would ban involuntary servitude, which would end forced labor in state prisons.</a:t>
            </a:r>
          </a:p>
        </p:txBody>
      </p:sp>
    </p:spTree>
    <p:extLst>
      <p:ext uri="{BB962C8B-B14F-4D97-AF65-F5344CB8AC3E}">
        <p14:creationId xmlns:p14="http://schemas.microsoft.com/office/powerpoint/2010/main" val="1841704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background with squares&#10;&#10;Description automatically generated">
            <a:extLst>
              <a:ext uri="{FF2B5EF4-FFF2-40B4-BE49-F238E27FC236}">
                <a16:creationId xmlns:a16="http://schemas.microsoft.com/office/drawing/2014/main" id="{A0F1BAF2-68B9-3E8B-39A4-60E7CE325D0C}"/>
              </a:ext>
            </a:extLst>
          </p:cNvPr>
          <p:cNvPicPr>
            <a:picLocks noChangeAspect="1"/>
          </p:cNvPicPr>
          <p:nvPr/>
        </p:nvPicPr>
        <p:blipFill rotWithShape="1">
          <a:blip r:embed="rId2">
            <a:extLst>
              <a:ext uri="{28A0092B-C50C-407E-A947-70E740481C1C}">
                <a14:useLocalDpi xmlns:a14="http://schemas.microsoft.com/office/drawing/2010/main" val="0"/>
              </a:ext>
            </a:extLst>
          </a:blip>
          <a:srcRect l="758" t="11191" r="1010" b="10578"/>
          <a:stretch/>
        </p:blipFill>
        <p:spPr>
          <a:xfrm>
            <a:off x="0" y="0"/>
            <a:ext cx="12284036" cy="6858000"/>
          </a:xfrm>
          <a:prstGeom prst="rect">
            <a:avLst/>
          </a:prstGeom>
        </p:spPr>
      </p:pic>
      <p:pic>
        <p:nvPicPr>
          <p:cNvPr id="13" name="Picture 12" descr="A yellow diamond on a black background&#10;&#10;Description automatically generated">
            <a:extLst>
              <a:ext uri="{FF2B5EF4-FFF2-40B4-BE49-F238E27FC236}">
                <a16:creationId xmlns:a16="http://schemas.microsoft.com/office/drawing/2014/main" id="{79273909-1715-898A-AE2A-BC2F239E8075}"/>
              </a:ext>
            </a:extLst>
          </p:cNvPr>
          <p:cNvPicPr>
            <a:picLocks noChangeAspect="1"/>
          </p:cNvPicPr>
          <p:nvPr/>
        </p:nvPicPr>
        <p:blipFill>
          <a:blip r:embed="rId3">
            <a:alphaModFix amt="95000"/>
            <a:extLst>
              <a:ext uri="{28A0092B-C50C-407E-A947-70E740481C1C}">
                <a14:useLocalDpi xmlns:a14="http://schemas.microsoft.com/office/drawing/2010/main" val="0"/>
              </a:ext>
            </a:extLst>
          </a:blip>
          <a:stretch>
            <a:fillRect/>
          </a:stretch>
        </p:blipFill>
        <p:spPr>
          <a:xfrm>
            <a:off x="-2665186" y="2151743"/>
            <a:ext cx="5330372" cy="5330372"/>
          </a:xfrm>
          <a:prstGeom prst="rect">
            <a:avLst/>
          </a:prstGeom>
        </p:spPr>
      </p:pic>
      <p:pic>
        <p:nvPicPr>
          <p:cNvPr id="15" name="Picture 14" descr="A city skyline with palm trees and boats&#10;&#10;Description automatically generated">
            <a:extLst>
              <a:ext uri="{FF2B5EF4-FFF2-40B4-BE49-F238E27FC236}">
                <a16:creationId xmlns:a16="http://schemas.microsoft.com/office/drawing/2014/main" id="{43A79F4C-ED6C-3EF9-3884-B1BC21565A15}"/>
              </a:ext>
            </a:extLst>
          </p:cNvPr>
          <p:cNvPicPr>
            <a:picLocks noChangeAspect="1"/>
          </p:cNvPicPr>
          <p:nvPr/>
        </p:nvPicPr>
        <p:blipFill rotWithShape="1">
          <a:blip r:embed="rId4">
            <a:extLst>
              <a:ext uri="{28A0092B-C50C-407E-A947-70E740481C1C}">
                <a14:useLocalDpi xmlns:a14="http://schemas.microsoft.com/office/drawing/2010/main" val="0"/>
              </a:ext>
            </a:extLst>
          </a:blip>
          <a:srcRect l="8334" t="12425" b="6325"/>
          <a:stretch/>
        </p:blipFill>
        <p:spPr>
          <a:xfrm>
            <a:off x="-432627" y="2187073"/>
            <a:ext cx="10524079" cy="5330372"/>
          </a:xfrm>
          <a:prstGeom prst="rect">
            <a:avLst/>
          </a:prstGeom>
        </p:spPr>
      </p:pic>
      <p:pic>
        <p:nvPicPr>
          <p:cNvPr id="16" name="Picture 15" descr="A yellow diamond on a black background&#10;&#10;Description automatically generated">
            <a:extLst>
              <a:ext uri="{FF2B5EF4-FFF2-40B4-BE49-F238E27FC236}">
                <a16:creationId xmlns:a16="http://schemas.microsoft.com/office/drawing/2014/main" id="{88EF7FD3-662B-108A-02C4-4001BE403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3" y="2155372"/>
            <a:ext cx="2409372" cy="2409372"/>
          </a:xfrm>
          <a:prstGeom prst="rect">
            <a:avLst/>
          </a:prstGeom>
        </p:spPr>
      </p:pic>
      <p:pic>
        <p:nvPicPr>
          <p:cNvPr id="18" name="Picture 17" descr="A logo with text overlay&#10;&#10;Description automatically generated">
            <a:extLst>
              <a:ext uri="{FF2B5EF4-FFF2-40B4-BE49-F238E27FC236}">
                <a16:creationId xmlns:a16="http://schemas.microsoft.com/office/drawing/2014/main" id="{3C4D5FE0-B40C-BA82-ACC5-1F0C40EF5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942" y="303107"/>
            <a:ext cx="2580374" cy="1130179"/>
          </a:xfrm>
          <a:prstGeom prst="rect">
            <a:avLst/>
          </a:prstGeom>
        </p:spPr>
      </p:pic>
      <p:pic>
        <p:nvPicPr>
          <p:cNvPr id="20" name="Picture 19" descr="A yellow letter on a black background&#10;&#10;Description automatically generated">
            <a:extLst>
              <a:ext uri="{FF2B5EF4-FFF2-40B4-BE49-F238E27FC236}">
                <a16:creationId xmlns:a16="http://schemas.microsoft.com/office/drawing/2014/main" id="{F00F7DF9-71FC-3652-D203-A0C62B7EE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778" y="1508985"/>
            <a:ext cx="6785640" cy="1386615"/>
          </a:xfrm>
          <a:prstGeom prst="rect">
            <a:avLst/>
          </a:prstGeom>
        </p:spPr>
      </p:pic>
      <p:sp>
        <p:nvSpPr>
          <p:cNvPr id="21" name="TextBox 20">
            <a:extLst>
              <a:ext uri="{FF2B5EF4-FFF2-40B4-BE49-F238E27FC236}">
                <a16:creationId xmlns:a16="http://schemas.microsoft.com/office/drawing/2014/main" id="{ED0C535F-4123-07C3-DEC7-666DE0E59CC9}"/>
              </a:ext>
            </a:extLst>
          </p:cNvPr>
          <p:cNvSpPr txBox="1"/>
          <p:nvPr/>
        </p:nvSpPr>
        <p:spPr>
          <a:xfrm>
            <a:off x="2489676" y="2883004"/>
            <a:ext cx="91149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a:noFill/>
                </a:ln>
                <a:solidFill>
                  <a:srgbClr val="F99D31"/>
                </a:solidFill>
                <a:effectLst/>
                <a:uLnTx/>
                <a:uFillTx/>
                <a:latin typeface="Century Gothic" panose="020B0502020202020204" pitchFamily="34" charset="0"/>
                <a:ea typeface="+mn-ea"/>
                <a:cs typeface="+mn-cs"/>
              </a:rPr>
              <a:t>CONFERENCE AND EXPO</a:t>
            </a:r>
          </a:p>
        </p:txBody>
      </p:sp>
      <p:sp>
        <p:nvSpPr>
          <p:cNvPr id="22" name="TextBox 21">
            <a:extLst>
              <a:ext uri="{FF2B5EF4-FFF2-40B4-BE49-F238E27FC236}">
                <a16:creationId xmlns:a16="http://schemas.microsoft.com/office/drawing/2014/main" id="{5BFAC2CD-34E7-F3FA-713A-F798F6BAAADB}"/>
              </a:ext>
            </a:extLst>
          </p:cNvPr>
          <p:cNvSpPr txBox="1"/>
          <p:nvPr/>
        </p:nvSpPr>
        <p:spPr>
          <a:xfrm>
            <a:off x="1032329" y="6323542"/>
            <a:ext cx="3468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LONG BEACH, CA</a:t>
            </a:r>
          </a:p>
        </p:txBody>
      </p:sp>
      <p:sp>
        <p:nvSpPr>
          <p:cNvPr id="23" name="TextBox 22">
            <a:extLst>
              <a:ext uri="{FF2B5EF4-FFF2-40B4-BE49-F238E27FC236}">
                <a16:creationId xmlns:a16="http://schemas.microsoft.com/office/drawing/2014/main" id="{B6F17995-9860-DD0F-2267-AC988426EDE0}"/>
              </a:ext>
            </a:extLst>
          </p:cNvPr>
          <p:cNvSpPr txBox="1"/>
          <p:nvPr/>
        </p:nvSpPr>
        <p:spPr>
          <a:xfrm>
            <a:off x="7755456" y="6323542"/>
            <a:ext cx="415760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50" normalizeH="0" baseline="0" noProof="0" dirty="0">
                <a:ln>
                  <a:noFill/>
                </a:ln>
                <a:solidFill>
                  <a:srgbClr val="FFC222"/>
                </a:solidFill>
                <a:effectLst/>
                <a:uLnTx/>
                <a:uFillTx/>
                <a:latin typeface="Century Gothic" panose="020B0502020202020204" pitchFamily="34" charset="0"/>
                <a:ea typeface="+mn-ea"/>
                <a:cs typeface="+mn-cs"/>
              </a:rPr>
              <a:t>OCTOBER 16-18, 2024</a:t>
            </a:r>
          </a:p>
        </p:txBody>
      </p:sp>
      <p:sp>
        <p:nvSpPr>
          <p:cNvPr id="24" name="TextBox 23">
            <a:extLst>
              <a:ext uri="{FF2B5EF4-FFF2-40B4-BE49-F238E27FC236}">
                <a16:creationId xmlns:a16="http://schemas.microsoft.com/office/drawing/2014/main" id="{04C51763-7981-403E-04F7-E962ADB48800}"/>
              </a:ext>
            </a:extLst>
          </p:cNvPr>
          <p:cNvSpPr txBox="1"/>
          <p:nvPr/>
        </p:nvSpPr>
        <p:spPr>
          <a:xfrm>
            <a:off x="8444144" y="310988"/>
            <a:ext cx="346891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REGISTER NOW</a:t>
            </a:r>
          </a:p>
        </p:txBody>
      </p:sp>
    </p:spTree>
    <p:extLst>
      <p:ext uri="{BB962C8B-B14F-4D97-AF65-F5344CB8AC3E}">
        <p14:creationId xmlns:p14="http://schemas.microsoft.com/office/powerpoint/2010/main" val="78722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F8BC3-E886-440D-AE56-57ECFCCCA9BD}"/>
              </a:ext>
            </a:extLst>
          </p:cNvPr>
          <p:cNvSpPr>
            <a:spLocks noGrp="1"/>
          </p:cNvSpPr>
          <p:nvPr>
            <p:ph type="body" sz="quarter" idx="14"/>
          </p:nvPr>
        </p:nvSpPr>
        <p:spPr/>
        <p:txBody>
          <a:bodyPr/>
          <a:lstStyle/>
          <a:p>
            <a:r>
              <a:rPr lang="en-US" dirty="0"/>
              <a:t>Questions &amp; Thank you</a:t>
            </a:r>
          </a:p>
        </p:txBody>
      </p:sp>
    </p:spTree>
    <p:extLst>
      <p:ext uri="{BB962C8B-B14F-4D97-AF65-F5344CB8AC3E}">
        <p14:creationId xmlns:p14="http://schemas.microsoft.com/office/powerpoint/2010/main" val="247965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a:xfrm>
            <a:off x="838200" y="365125"/>
            <a:ext cx="11353800" cy="1063343"/>
          </a:xfrm>
        </p:spPr>
        <p:txBody>
          <a:bodyPr/>
          <a:lstStyle/>
          <a:p>
            <a:r>
              <a:rPr lang="en-US" dirty="0"/>
              <a:t>State Ballot: November 2024</a:t>
            </a:r>
          </a:p>
        </p:txBody>
      </p:sp>
      <p:pic>
        <p:nvPicPr>
          <p:cNvPr id="3" name="Picture 2">
            <a:extLst>
              <a:ext uri="{FF2B5EF4-FFF2-40B4-BE49-F238E27FC236}">
                <a16:creationId xmlns:a16="http://schemas.microsoft.com/office/drawing/2014/main" id="{BD16CDE2-DA64-070F-EDB6-12DFEA0DFB9F}"/>
              </a:ext>
            </a:extLst>
          </p:cNvPr>
          <p:cNvPicPr>
            <a:picLocks noChangeAspect="1"/>
          </p:cNvPicPr>
          <p:nvPr/>
        </p:nvPicPr>
        <p:blipFill>
          <a:blip r:embed="rId2"/>
          <a:stretch>
            <a:fillRect/>
          </a:stretch>
        </p:blipFill>
        <p:spPr>
          <a:xfrm>
            <a:off x="10279398" y="6044610"/>
            <a:ext cx="1450974" cy="634039"/>
          </a:xfrm>
          <a:prstGeom prst="rect">
            <a:avLst/>
          </a:prstGeom>
        </p:spPr>
      </p:pic>
      <p:sp>
        <p:nvSpPr>
          <p:cNvPr id="4" name="TextBox 3">
            <a:extLst>
              <a:ext uri="{FF2B5EF4-FFF2-40B4-BE49-F238E27FC236}">
                <a16:creationId xmlns:a16="http://schemas.microsoft.com/office/drawing/2014/main" id="{65BB958F-55D3-879F-EFE3-F24756A47CAE}"/>
              </a:ext>
            </a:extLst>
          </p:cNvPr>
          <p:cNvSpPr txBox="1"/>
          <p:nvPr/>
        </p:nvSpPr>
        <p:spPr>
          <a:xfrm>
            <a:off x="952901" y="1428468"/>
            <a:ext cx="10400899" cy="5078313"/>
          </a:xfrm>
          <a:prstGeom prst="rect">
            <a:avLst/>
          </a:prstGeom>
          <a:noFill/>
        </p:spPr>
        <p:txBody>
          <a:bodyPr wrap="square" rtlCol="0">
            <a:spAutoFit/>
          </a:bodyPr>
          <a:lstStyle/>
          <a:p>
            <a:r>
              <a:rPr lang="en-US" b="1" dirty="0">
                <a:solidFill>
                  <a:srgbClr val="1F2933"/>
                </a:solidFill>
                <a:latin typeface="+mj-lt"/>
              </a:rPr>
              <a:t>Prop 32: Minimum Wage: </a:t>
            </a:r>
            <a:r>
              <a:rPr lang="en-US" dirty="0">
                <a:solidFill>
                  <a:srgbClr val="1F2933"/>
                </a:solidFill>
                <a:latin typeface="+mj-lt"/>
              </a:rPr>
              <a:t>Would increase California’s minimum wage to $18 an hour over the next couple years. If it passes, all minimum wage workers who earn $16 an hour right now, would see their pay gradually increased by a dollar each year until it reaches $18 on January 1, 2026.</a:t>
            </a:r>
          </a:p>
          <a:p>
            <a:endParaRPr lang="en-US" dirty="0">
              <a:solidFill>
                <a:srgbClr val="1F2933"/>
              </a:solidFill>
              <a:latin typeface="+mj-lt"/>
            </a:endParaRPr>
          </a:p>
          <a:p>
            <a:r>
              <a:rPr lang="en-US" b="1" dirty="0">
                <a:solidFill>
                  <a:srgbClr val="1F2933"/>
                </a:solidFill>
                <a:latin typeface="+mj-lt"/>
              </a:rPr>
              <a:t>*Prop 33: Rent Control: </a:t>
            </a:r>
            <a:r>
              <a:rPr lang="en-US" dirty="0">
                <a:solidFill>
                  <a:srgbClr val="1F2933"/>
                </a:solidFill>
                <a:latin typeface="+mj-lt"/>
              </a:rPr>
              <a:t>Would end three decade-old law, known as the Costa-Hawkins Rental Housing Act, that bans rent control on single-family homes finished after February 1, 1995.</a:t>
            </a:r>
          </a:p>
          <a:p>
            <a:endParaRPr lang="en-US" dirty="0">
              <a:solidFill>
                <a:srgbClr val="1F2933"/>
              </a:solidFill>
              <a:latin typeface="+mj-lt"/>
            </a:endParaRPr>
          </a:p>
          <a:p>
            <a:r>
              <a:rPr lang="en-US" b="1" dirty="0">
                <a:solidFill>
                  <a:srgbClr val="1F2933"/>
                </a:solidFill>
                <a:latin typeface="+mj-lt"/>
              </a:rPr>
              <a:t>Prop 34: Patient Care: </a:t>
            </a:r>
            <a:r>
              <a:rPr lang="en-US" dirty="0">
                <a:solidFill>
                  <a:srgbClr val="1F2933"/>
                </a:solidFill>
                <a:latin typeface="+mj-lt"/>
              </a:rPr>
              <a:t>Would require certain organizations that use a federal drug discount program to spend at least 98% of those funds on direct patient care.</a:t>
            </a:r>
          </a:p>
          <a:p>
            <a:endParaRPr lang="en-US" dirty="0">
              <a:solidFill>
                <a:srgbClr val="1F2933"/>
              </a:solidFill>
              <a:latin typeface="+mj-lt"/>
            </a:endParaRPr>
          </a:p>
          <a:p>
            <a:r>
              <a:rPr lang="en-US" b="1" dirty="0">
                <a:solidFill>
                  <a:srgbClr val="1F2933"/>
                </a:solidFill>
                <a:latin typeface="+mj-lt"/>
              </a:rPr>
              <a:t>Prop 35: Medi-Cal Funding: </a:t>
            </a:r>
            <a:r>
              <a:rPr lang="en-US" dirty="0">
                <a:solidFill>
                  <a:srgbClr val="1F2933"/>
                </a:solidFill>
                <a:latin typeface="+mj-lt"/>
              </a:rPr>
              <a:t>Would make permanent a tax on health insurers, also known as the MCO tax, which is currently set to expire in 2026.</a:t>
            </a:r>
          </a:p>
          <a:p>
            <a:endParaRPr lang="en-US" b="1" dirty="0">
              <a:solidFill>
                <a:srgbClr val="1F2933"/>
              </a:solidFill>
              <a:latin typeface="+mj-lt"/>
            </a:endParaRPr>
          </a:p>
          <a:p>
            <a:r>
              <a:rPr lang="en-US" b="1" dirty="0">
                <a:solidFill>
                  <a:srgbClr val="1F2933"/>
                </a:solidFill>
                <a:latin typeface="+mj-lt"/>
              </a:rPr>
              <a:t>*Prop 36: Criminal Penalties</a:t>
            </a:r>
            <a:r>
              <a:rPr lang="en-US" dirty="0">
                <a:solidFill>
                  <a:srgbClr val="1F2933"/>
                </a:solidFill>
                <a:latin typeface="+mj-lt"/>
              </a:rPr>
              <a:t>: Would revise Prop 47 (2014 successful ballot initiative) </a:t>
            </a:r>
          </a:p>
          <a:p>
            <a:endParaRPr lang="en-US" dirty="0">
              <a:solidFill>
                <a:srgbClr val="1F2933"/>
              </a:solidFill>
              <a:latin typeface="+mj-lt"/>
            </a:endParaRPr>
          </a:p>
          <a:p>
            <a:endParaRPr lang="en-US" dirty="0">
              <a:solidFill>
                <a:srgbClr val="1F2933"/>
              </a:solidFill>
              <a:latin typeface="+mj-lt"/>
            </a:endParaRPr>
          </a:p>
        </p:txBody>
      </p:sp>
    </p:spTree>
    <p:extLst>
      <p:ext uri="{BB962C8B-B14F-4D97-AF65-F5344CB8AC3E}">
        <p14:creationId xmlns:p14="http://schemas.microsoft.com/office/powerpoint/2010/main" val="2624174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396D-F2B5-4680-9EEF-EAA8539AFA88}"/>
              </a:ext>
            </a:extLst>
          </p:cNvPr>
          <p:cNvSpPr>
            <a:spLocks noGrp="1"/>
          </p:cNvSpPr>
          <p:nvPr>
            <p:ph type="title"/>
          </p:nvPr>
        </p:nvSpPr>
        <p:spPr>
          <a:xfrm>
            <a:off x="838200" y="365125"/>
            <a:ext cx="11353800" cy="1063343"/>
          </a:xfrm>
        </p:spPr>
        <p:txBody>
          <a:bodyPr/>
          <a:lstStyle/>
          <a:p>
            <a:pPr algn="ctr"/>
            <a:r>
              <a:rPr lang="en-US" dirty="0"/>
              <a:t>Notably</a:t>
            </a:r>
            <a:r>
              <a:rPr lang="en-US" b="1" dirty="0"/>
              <a:t> NOT</a:t>
            </a:r>
            <a:r>
              <a:rPr lang="en-US" dirty="0"/>
              <a:t> on the November 2024 Ballot</a:t>
            </a:r>
          </a:p>
        </p:txBody>
      </p:sp>
      <p:pic>
        <p:nvPicPr>
          <p:cNvPr id="3" name="Picture 2">
            <a:extLst>
              <a:ext uri="{FF2B5EF4-FFF2-40B4-BE49-F238E27FC236}">
                <a16:creationId xmlns:a16="http://schemas.microsoft.com/office/drawing/2014/main" id="{BD16CDE2-DA64-070F-EDB6-12DFEA0DFB9F}"/>
              </a:ext>
            </a:extLst>
          </p:cNvPr>
          <p:cNvPicPr>
            <a:picLocks noChangeAspect="1"/>
          </p:cNvPicPr>
          <p:nvPr/>
        </p:nvPicPr>
        <p:blipFill>
          <a:blip r:embed="rId2"/>
          <a:stretch>
            <a:fillRect/>
          </a:stretch>
        </p:blipFill>
        <p:spPr>
          <a:xfrm>
            <a:off x="10279398" y="6044610"/>
            <a:ext cx="1450974" cy="634039"/>
          </a:xfrm>
          <a:prstGeom prst="rect">
            <a:avLst/>
          </a:prstGeom>
        </p:spPr>
      </p:pic>
      <p:sp>
        <p:nvSpPr>
          <p:cNvPr id="4" name="TextBox 3">
            <a:extLst>
              <a:ext uri="{FF2B5EF4-FFF2-40B4-BE49-F238E27FC236}">
                <a16:creationId xmlns:a16="http://schemas.microsoft.com/office/drawing/2014/main" id="{65BB958F-55D3-879F-EFE3-F24756A47CAE}"/>
              </a:ext>
            </a:extLst>
          </p:cNvPr>
          <p:cNvSpPr txBox="1"/>
          <p:nvPr/>
        </p:nvSpPr>
        <p:spPr>
          <a:xfrm>
            <a:off x="952901" y="1428468"/>
            <a:ext cx="10400899" cy="3323987"/>
          </a:xfrm>
          <a:prstGeom prst="rect">
            <a:avLst/>
          </a:prstGeom>
          <a:noFill/>
        </p:spPr>
        <p:txBody>
          <a:bodyPr wrap="square" rtlCol="0">
            <a:spAutoFit/>
          </a:bodyPr>
          <a:lstStyle/>
          <a:p>
            <a:endParaRPr lang="en-US" sz="2400" dirty="0">
              <a:solidFill>
                <a:srgbClr val="1F2933"/>
              </a:solidFill>
              <a:latin typeface="+mj-lt"/>
            </a:endParaRPr>
          </a:p>
          <a:p>
            <a:pPr marL="342900" indent="-342900">
              <a:buFont typeface="Arial" panose="020B0604020202020204" pitchFamily="34" charset="0"/>
              <a:buChar char="•"/>
            </a:pPr>
            <a:r>
              <a:rPr lang="en-US" sz="2400" dirty="0">
                <a:solidFill>
                  <a:srgbClr val="1F2933"/>
                </a:solidFill>
                <a:latin typeface="+mj-lt"/>
              </a:rPr>
              <a:t>California Business Roundtable Measure removed by the California State Supreme Court – unanimous decision. </a:t>
            </a:r>
          </a:p>
          <a:p>
            <a:pPr marL="285750" indent="-285750">
              <a:buFont typeface="Arial" panose="020B0604020202020204" pitchFamily="34" charset="0"/>
              <a:buChar char="•"/>
            </a:pPr>
            <a:endParaRPr lang="en-US" sz="2400" dirty="0">
              <a:solidFill>
                <a:srgbClr val="1F2933"/>
              </a:solidFill>
              <a:latin typeface="+mj-lt"/>
            </a:endParaRPr>
          </a:p>
          <a:p>
            <a:pPr marL="285750" indent="-285750">
              <a:buFont typeface="Arial" panose="020B0604020202020204" pitchFamily="34" charset="0"/>
              <a:buChar char="•"/>
            </a:pPr>
            <a:endParaRPr lang="en-US" sz="2400" i="1" dirty="0">
              <a:solidFill>
                <a:srgbClr val="1F2933"/>
              </a:solidFill>
              <a:latin typeface="+mj-lt"/>
            </a:endParaRPr>
          </a:p>
          <a:p>
            <a:pPr marL="342900" indent="-342900">
              <a:buFont typeface="Arial" panose="020B0604020202020204" pitchFamily="34" charset="0"/>
              <a:buChar char="•"/>
            </a:pPr>
            <a:r>
              <a:rPr lang="en-US" sz="2400" dirty="0">
                <a:solidFill>
                  <a:srgbClr val="1F2933"/>
                </a:solidFill>
                <a:latin typeface="+mj-lt"/>
              </a:rPr>
              <a:t>ACA 13 (Ward) : Measure to make it harder to raise voter threshold on state ballot measures now </a:t>
            </a:r>
            <a:r>
              <a:rPr lang="en-US" sz="2400" i="1" dirty="0">
                <a:solidFill>
                  <a:srgbClr val="1F2933"/>
                </a:solidFill>
                <a:latin typeface="+mj-lt"/>
              </a:rPr>
              <a:t>November 3, 2026</a:t>
            </a:r>
          </a:p>
          <a:p>
            <a:endParaRPr lang="en-US" sz="2400" dirty="0">
              <a:solidFill>
                <a:srgbClr val="1F2933"/>
              </a:solidFill>
              <a:latin typeface="+mj-lt"/>
            </a:endParaRPr>
          </a:p>
          <a:p>
            <a:pPr marL="285750" indent="-285750">
              <a:buFont typeface="Arial" panose="020B0604020202020204" pitchFamily="34" charset="0"/>
              <a:buChar char="•"/>
            </a:pPr>
            <a:endParaRPr lang="en-US" dirty="0">
              <a:solidFill>
                <a:srgbClr val="1F2933"/>
              </a:solidFill>
              <a:latin typeface="+mj-lt"/>
            </a:endParaRPr>
          </a:p>
        </p:txBody>
      </p:sp>
    </p:spTree>
    <p:extLst>
      <p:ext uri="{BB962C8B-B14F-4D97-AF65-F5344CB8AC3E}">
        <p14:creationId xmlns:p14="http://schemas.microsoft.com/office/powerpoint/2010/main" val="23232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5881-9719-9B60-6F7E-BD88575A7623}"/>
              </a:ext>
            </a:extLst>
          </p:cNvPr>
          <p:cNvSpPr>
            <a:spLocks noGrp="1"/>
          </p:cNvSpPr>
          <p:nvPr>
            <p:ph type="title"/>
          </p:nvPr>
        </p:nvSpPr>
        <p:spPr/>
        <p:txBody>
          <a:bodyPr/>
          <a:lstStyle/>
          <a:p>
            <a:r>
              <a:rPr lang="en-US" dirty="0"/>
              <a:t>Prop 36: Homelessness, Drug Addiction, and Theft Reduction Act</a:t>
            </a:r>
          </a:p>
        </p:txBody>
      </p:sp>
      <p:sp>
        <p:nvSpPr>
          <p:cNvPr id="3" name="Content Placeholder 2">
            <a:extLst>
              <a:ext uri="{FF2B5EF4-FFF2-40B4-BE49-F238E27FC236}">
                <a16:creationId xmlns:a16="http://schemas.microsoft.com/office/drawing/2014/main" id="{EA464E87-302A-EF39-87E1-E7E56FCB6AA9}"/>
              </a:ext>
            </a:extLst>
          </p:cNvPr>
          <p:cNvSpPr>
            <a:spLocks noGrp="1"/>
          </p:cNvSpPr>
          <p:nvPr>
            <p:ph idx="1"/>
          </p:nvPr>
        </p:nvSpPr>
        <p:spPr/>
        <p:txBody>
          <a:bodyPr/>
          <a:lstStyle/>
          <a:p>
            <a:r>
              <a:rPr lang="en-US" dirty="0"/>
              <a:t>Proposition 47, which passed in 2014, reduced certain theft and drug crimes from felonies to misdemeanors. </a:t>
            </a:r>
          </a:p>
          <a:p>
            <a:r>
              <a:rPr lang="en-US" dirty="0">
                <a:solidFill>
                  <a:srgbClr val="000000"/>
                </a:solidFill>
                <a:latin typeface="+mj-lt"/>
              </a:rPr>
              <a:t>W</a:t>
            </a:r>
            <a:r>
              <a:rPr lang="en-US" dirty="0">
                <a:latin typeface="+mj-lt"/>
              </a:rPr>
              <a:t>ould</a:t>
            </a:r>
            <a:r>
              <a:rPr lang="en-US" dirty="0"/>
              <a:t> change a third offense of theft to a felony punishable by up to three years in prison. </a:t>
            </a:r>
          </a:p>
          <a:p>
            <a:r>
              <a:rPr lang="en-US" dirty="0"/>
              <a:t>The measure also would make possession of fentanyl a felony. </a:t>
            </a:r>
          </a:p>
          <a:p>
            <a:r>
              <a:rPr lang="en-US" dirty="0"/>
              <a:t>Would impose "treatment-mandated felony” for the third time someone is arrested for drug possession</a:t>
            </a:r>
            <a:r>
              <a:rPr lang="en-US" b="0" i="0" dirty="0">
                <a:solidFill>
                  <a:srgbClr val="000000"/>
                </a:solidFill>
                <a:effectLst/>
                <a:latin typeface="Georgia" panose="02040502050405020303" pitchFamily="18" charset="0"/>
              </a:rPr>
              <a:t>.</a:t>
            </a:r>
            <a:endParaRPr lang="en-US" dirty="0"/>
          </a:p>
        </p:txBody>
      </p:sp>
    </p:spTree>
    <p:extLst>
      <p:ext uri="{BB962C8B-B14F-4D97-AF65-F5344CB8AC3E}">
        <p14:creationId xmlns:p14="http://schemas.microsoft.com/office/powerpoint/2010/main" val="196860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39B1-FC2A-E057-EBB8-1F773A1A943C}"/>
              </a:ext>
            </a:extLst>
          </p:cNvPr>
          <p:cNvSpPr>
            <a:spLocks noGrp="1"/>
          </p:cNvSpPr>
          <p:nvPr>
            <p:ph type="title"/>
          </p:nvPr>
        </p:nvSpPr>
        <p:spPr/>
        <p:txBody>
          <a:bodyPr/>
          <a:lstStyle/>
          <a:p>
            <a:r>
              <a:rPr lang="en-US" dirty="0"/>
              <a:t>Prop 33: Expands Local Governments’ Authority to Enact Rent Control on Residential Property</a:t>
            </a:r>
          </a:p>
        </p:txBody>
      </p:sp>
      <p:sp>
        <p:nvSpPr>
          <p:cNvPr id="3" name="Content Placeholder 2">
            <a:extLst>
              <a:ext uri="{FF2B5EF4-FFF2-40B4-BE49-F238E27FC236}">
                <a16:creationId xmlns:a16="http://schemas.microsoft.com/office/drawing/2014/main" id="{6F787A77-B880-D540-489F-00168B2D710A}"/>
              </a:ext>
            </a:extLst>
          </p:cNvPr>
          <p:cNvSpPr>
            <a:spLocks noGrp="1"/>
          </p:cNvSpPr>
          <p:nvPr>
            <p:ph idx="1"/>
          </p:nvPr>
        </p:nvSpPr>
        <p:spPr/>
        <p:txBody>
          <a:bodyPr/>
          <a:lstStyle/>
          <a:p>
            <a:r>
              <a:rPr lang="en-US" dirty="0"/>
              <a:t>The “Justice for Renters Act” would repeal the Costa-Hawkins Rental Housing Act which limits local governments’ authority to enact rent control.</a:t>
            </a:r>
            <a:r>
              <a:rPr lang="en-US" sz="1800" dirty="0"/>
              <a:t> </a:t>
            </a:r>
          </a:p>
          <a:p>
            <a:r>
              <a:rPr lang="en-US" dirty="0"/>
              <a:t>This measure also specifies the state may not limit the right of cities and counties to maintain, enact, or expand rent control. </a:t>
            </a:r>
          </a:p>
          <a:p>
            <a:pPr marL="228600" indent="0">
              <a:buNone/>
            </a:pPr>
            <a:br>
              <a:rPr lang="en-US" dirty="0"/>
            </a:br>
            <a:endParaRPr lang="en-US" dirty="0"/>
          </a:p>
        </p:txBody>
      </p:sp>
    </p:spTree>
    <p:extLst>
      <p:ext uri="{BB962C8B-B14F-4D97-AF65-F5344CB8AC3E}">
        <p14:creationId xmlns:p14="http://schemas.microsoft.com/office/powerpoint/2010/main" val="252009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259E-EE93-1D9C-8EA2-338C6202E0A3}"/>
              </a:ext>
            </a:extLst>
          </p:cNvPr>
          <p:cNvSpPr>
            <a:spLocks noGrp="1"/>
          </p:cNvSpPr>
          <p:nvPr>
            <p:ph type="title"/>
          </p:nvPr>
        </p:nvSpPr>
        <p:spPr/>
        <p:txBody>
          <a:bodyPr/>
          <a:lstStyle/>
          <a:p>
            <a:r>
              <a:rPr lang="en-US" dirty="0"/>
              <a:t>Prop 5: Local Government Financing for Affordable Housing and Public Infrastructure</a:t>
            </a:r>
          </a:p>
        </p:txBody>
      </p:sp>
      <p:sp>
        <p:nvSpPr>
          <p:cNvPr id="3" name="Content Placeholder 2">
            <a:extLst>
              <a:ext uri="{FF2B5EF4-FFF2-40B4-BE49-F238E27FC236}">
                <a16:creationId xmlns:a16="http://schemas.microsoft.com/office/drawing/2014/main" id="{212BF375-C5AE-0F37-D053-E1B7CD14D207}"/>
              </a:ext>
            </a:extLst>
          </p:cNvPr>
          <p:cNvSpPr>
            <a:spLocks noGrp="1"/>
          </p:cNvSpPr>
          <p:nvPr>
            <p:ph idx="1"/>
          </p:nvPr>
        </p:nvSpPr>
        <p:spPr/>
        <p:txBody>
          <a:bodyPr/>
          <a:lstStyle/>
          <a:p>
            <a:r>
              <a:rPr lang="en-US" dirty="0"/>
              <a:t>Placed on Ballot via </a:t>
            </a:r>
            <a:r>
              <a:rPr lang="pt-BR" dirty="0"/>
              <a:t>ACA 1 &amp; ACA 10 (Aguiar-Curry)</a:t>
            </a:r>
            <a:endParaRPr lang="en-US" dirty="0"/>
          </a:p>
          <a:p>
            <a:r>
              <a:rPr lang="en-US" dirty="0"/>
              <a:t>Would allow a city, county, or special district, with 55% voter approval, to incur bonded indebtedness to fund projects for affordable housing, permanent supportive housing, or public infrastructure.</a:t>
            </a:r>
          </a:p>
        </p:txBody>
      </p:sp>
    </p:spTree>
    <p:extLst>
      <p:ext uri="{BB962C8B-B14F-4D97-AF65-F5344CB8AC3E}">
        <p14:creationId xmlns:p14="http://schemas.microsoft.com/office/powerpoint/2010/main" val="259225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8780-2A18-D051-7FD7-525079BA946B}"/>
              </a:ext>
            </a:extLst>
          </p:cNvPr>
          <p:cNvSpPr>
            <a:spLocks noGrp="1"/>
          </p:cNvSpPr>
          <p:nvPr>
            <p:ph type="title"/>
          </p:nvPr>
        </p:nvSpPr>
        <p:spPr/>
        <p:txBody>
          <a:bodyPr/>
          <a:lstStyle/>
          <a:p>
            <a:r>
              <a:rPr lang="en-US" dirty="0"/>
              <a:t>Prop 4: Safe Drinking Water, Wildfire Prevention, Drought Preparedness, and Clean Air Bond </a:t>
            </a:r>
          </a:p>
        </p:txBody>
      </p:sp>
      <p:sp>
        <p:nvSpPr>
          <p:cNvPr id="3" name="Content Placeholder 2">
            <a:extLst>
              <a:ext uri="{FF2B5EF4-FFF2-40B4-BE49-F238E27FC236}">
                <a16:creationId xmlns:a16="http://schemas.microsoft.com/office/drawing/2014/main" id="{2DAF5780-B788-5FD2-DCAE-6F2141FD41EA}"/>
              </a:ext>
            </a:extLst>
          </p:cNvPr>
          <p:cNvSpPr>
            <a:spLocks noGrp="1"/>
          </p:cNvSpPr>
          <p:nvPr>
            <p:ph idx="1"/>
          </p:nvPr>
        </p:nvSpPr>
        <p:spPr/>
        <p:txBody>
          <a:bodyPr/>
          <a:lstStyle/>
          <a:p>
            <a:r>
              <a:rPr lang="en-US" sz="2000" i="1" dirty="0"/>
              <a:t>$10 Billion Bond Allocates:</a:t>
            </a:r>
          </a:p>
          <a:p>
            <a:pPr lvl="1"/>
            <a:r>
              <a:rPr lang="en-US" sz="1800" dirty="0"/>
              <a:t>$3.8 billion for safe drinking water, drought, flood, and water resilience programs</a:t>
            </a:r>
          </a:p>
          <a:p>
            <a:pPr lvl="1"/>
            <a:r>
              <a:rPr lang="en-US" sz="1800" dirty="0"/>
              <a:t>$1.5 billion for wildfire and forest resilience programs</a:t>
            </a:r>
          </a:p>
          <a:p>
            <a:pPr lvl="1"/>
            <a:r>
              <a:rPr lang="en-US" sz="1800" dirty="0"/>
              <a:t>$1.2 billion to protect coastal lands, waters, communities, natural resources, and urban water fronts from sea level rise and other climate impacts</a:t>
            </a:r>
          </a:p>
          <a:p>
            <a:pPr lvl="1"/>
            <a:r>
              <a:rPr lang="en-US" sz="1800" dirty="0"/>
              <a:t>$1.2 billion to protect California's biodiversity and implement nature-based climate solutions</a:t>
            </a:r>
          </a:p>
          <a:p>
            <a:pPr lvl="1"/>
            <a:r>
              <a:rPr lang="en-US" sz="1800" dirty="0"/>
              <a:t>$850 million for clean energy projects</a:t>
            </a:r>
          </a:p>
          <a:p>
            <a:pPr lvl="1"/>
            <a:r>
              <a:rPr lang="en-US" sz="1800" dirty="0"/>
              <a:t>$700 million for the creation of parks and outdoor access</a:t>
            </a:r>
          </a:p>
          <a:p>
            <a:pPr lvl="1"/>
            <a:r>
              <a:rPr lang="en-US" sz="1800" dirty="0"/>
              <a:t>$450 million to address extreme heat and extreme heat events in communities</a:t>
            </a:r>
          </a:p>
          <a:p>
            <a:pPr lvl="1"/>
            <a:r>
              <a:rPr lang="en-US" sz="1800" dirty="0"/>
              <a:t>$300 million to improve climate resilience and sustainability of agricultural lands </a:t>
            </a:r>
          </a:p>
          <a:p>
            <a:endParaRPr lang="en-US" dirty="0"/>
          </a:p>
        </p:txBody>
      </p:sp>
    </p:spTree>
    <p:extLst>
      <p:ext uri="{BB962C8B-B14F-4D97-AF65-F5344CB8AC3E}">
        <p14:creationId xmlns:p14="http://schemas.microsoft.com/office/powerpoint/2010/main" val="1134538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7330-9B1B-F017-DEAC-468E655C0469}"/>
              </a:ext>
            </a:extLst>
          </p:cNvPr>
          <p:cNvSpPr>
            <a:spLocks noGrp="1"/>
          </p:cNvSpPr>
          <p:nvPr>
            <p:ph type="title"/>
          </p:nvPr>
        </p:nvSpPr>
        <p:spPr/>
        <p:txBody>
          <a:bodyPr/>
          <a:lstStyle/>
          <a:p>
            <a:r>
              <a:rPr lang="en-US" dirty="0"/>
              <a:t>The rest of 2024….</a:t>
            </a:r>
          </a:p>
        </p:txBody>
      </p:sp>
      <p:sp>
        <p:nvSpPr>
          <p:cNvPr id="3" name="Content Placeholder 2">
            <a:extLst>
              <a:ext uri="{FF2B5EF4-FFF2-40B4-BE49-F238E27FC236}">
                <a16:creationId xmlns:a16="http://schemas.microsoft.com/office/drawing/2014/main" id="{A1D45D73-32FD-16AB-B54F-AEAE8BC31D8F}"/>
              </a:ext>
            </a:extLst>
          </p:cNvPr>
          <p:cNvSpPr>
            <a:spLocks noGrp="1"/>
          </p:cNvSpPr>
          <p:nvPr>
            <p:ph sz="half" idx="1"/>
          </p:nvPr>
        </p:nvSpPr>
        <p:spPr/>
        <p:txBody>
          <a:bodyPr/>
          <a:lstStyle/>
          <a:p>
            <a:r>
              <a:rPr lang="en-US" b="1" dirty="0"/>
              <a:t>August 5: </a:t>
            </a:r>
            <a:r>
              <a:rPr lang="en-US" dirty="0"/>
              <a:t>Legislature reconvenes</a:t>
            </a:r>
          </a:p>
          <a:p>
            <a:r>
              <a:rPr lang="en-US" b="1" dirty="0"/>
              <a:t>August 31: </a:t>
            </a:r>
            <a:r>
              <a:rPr lang="en-US" dirty="0"/>
              <a:t>Legislature adjourns</a:t>
            </a:r>
          </a:p>
          <a:p>
            <a:r>
              <a:rPr lang="en-US" b="1" dirty="0"/>
              <a:t>September 30: </a:t>
            </a:r>
            <a:r>
              <a:rPr lang="en-US" dirty="0"/>
              <a:t>Governor deadline to sign/veto</a:t>
            </a:r>
          </a:p>
          <a:p>
            <a:endParaRPr lang="en-US" dirty="0"/>
          </a:p>
        </p:txBody>
      </p:sp>
      <p:sp>
        <p:nvSpPr>
          <p:cNvPr id="4" name="Content Placeholder 3">
            <a:extLst>
              <a:ext uri="{FF2B5EF4-FFF2-40B4-BE49-F238E27FC236}">
                <a16:creationId xmlns:a16="http://schemas.microsoft.com/office/drawing/2014/main" id="{4BEC0964-C0EA-5CF3-8A03-04A9CE53D28C}"/>
              </a:ext>
            </a:extLst>
          </p:cNvPr>
          <p:cNvSpPr>
            <a:spLocks noGrp="1"/>
          </p:cNvSpPr>
          <p:nvPr>
            <p:ph sz="half" idx="2"/>
          </p:nvPr>
        </p:nvSpPr>
        <p:spPr/>
        <p:txBody>
          <a:bodyPr/>
          <a:lstStyle/>
          <a:p>
            <a:r>
              <a:rPr lang="en-US" b="1" dirty="0"/>
              <a:t>October 7: </a:t>
            </a:r>
            <a:r>
              <a:rPr lang="en-US" dirty="0"/>
              <a:t>County Elections Offices mail Ballots/Voting begins</a:t>
            </a:r>
          </a:p>
          <a:p>
            <a:r>
              <a:rPr lang="en-US" b="1" dirty="0"/>
              <a:t>November 5: </a:t>
            </a:r>
            <a:r>
              <a:rPr lang="en-US" dirty="0"/>
              <a:t>Election Day</a:t>
            </a:r>
          </a:p>
        </p:txBody>
      </p:sp>
    </p:spTree>
    <p:extLst>
      <p:ext uri="{BB962C8B-B14F-4D97-AF65-F5344CB8AC3E}">
        <p14:creationId xmlns:p14="http://schemas.microsoft.com/office/powerpoint/2010/main" val="8087842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ctweb.capitoltrack.com/public/search.aspx?id=ad485199-37cd-42cd-8217-d19b4d257119&amp;session=23&amp;s=AB%202081&amp;t=bill" TargetMode="External"/></Relationships>
</file>

<file path=ppt/theme/theme1.xml><?xml version="1.0" encoding="utf-8"?>
<a:theme xmlns:a="http://schemas.openxmlformats.org/drawingml/2006/main" name="1_Office Theme">
  <a:themeElements>
    <a:clrScheme name="Custom 1">
      <a:dk1>
        <a:srgbClr val="000000"/>
      </a:dk1>
      <a:lt1>
        <a:srgbClr val="FFFFFF"/>
      </a:lt1>
      <a:dk2>
        <a:srgbClr val="3F4461"/>
      </a:dk2>
      <a:lt2>
        <a:srgbClr val="FFFDFB"/>
      </a:lt2>
      <a:accent1>
        <a:srgbClr val="307197"/>
      </a:accent1>
      <a:accent2>
        <a:srgbClr val="FFC222"/>
      </a:accent2>
      <a:accent3>
        <a:srgbClr val="F99D30"/>
      </a:accent3>
      <a:accent4>
        <a:srgbClr val="6B923C"/>
      </a:accent4>
      <a:accent5>
        <a:srgbClr val="2FBBA6"/>
      </a:accent5>
      <a:accent6>
        <a:srgbClr val="0E9AAA"/>
      </a:accent6>
      <a:hlink>
        <a:srgbClr val="0563C1"/>
      </a:hlink>
      <a:folHlink>
        <a:srgbClr val="0097B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 Cities PowerPoint Template 2024" id="{16D2E3E7-776D-4C3E-B77F-FC72F252BE16}" vid="{82F3C990-843E-4F9C-AA93-4BCD33C7E06A}"/>
    </a:ext>
  </a:extLst>
</a:theme>
</file>

<file path=ppt/theme/theme2.xml><?xml version="1.0" encoding="utf-8"?>
<a:theme xmlns:a="http://schemas.openxmlformats.org/drawingml/2006/main" name="2_Office Theme">
  <a:themeElements>
    <a:clrScheme name="Custom 1">
      <a:dk1>
        <a:srgbClr val="000000"/>
      </a:dk1>
      <a:lt1>
        <a:srgbClr val="FFFFFF"/>
      </a:lt1>
      <a:dk2>
        <a:srgbClr val="3F4461"/>
      </a:dk2>
      <a:lt2>
        <a:srgbClr val="FFFDFB"/>
      </a:lt2>
      <a:accent1>
        <a:srgbClr val="307197"/>
      </a:accent1>
      <a:accent2>
        <a:srgbClr val="FFC222"/>
      </a:accent2>
      <a:accent3>
        <a:srgbClr val="F99D30"/>
      </a:accent3>
      <a:accent4>
        <a:srgbClr val="6B923C"/>
      </a:accent4>
      <a:accent5>
        <a:srgbClr val="2FBBA6"/>
      </a:accent5>
      <a:accent6>
        <a:srgbClr val="0E9AAA"/>
      </a:accent6>
      <a:hlink>
        <a:srgbClr val="0563C1"/>
      </a:hlink>
      <a:folHlink>
        <a:srgbClr val="0097B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274320" tIns="45720" rIns="274320" bIns="45720" rtlCol="0">
        <a:noAutofit/>
      </a:bodyPr>
      <a:lstStyle>
        <a:defPPr marL="228600" indent="0" algn="l">
          <a:spcBef>
            <a:spcPts val="0"/>
          </a:spcBef>
          <a:buFont typeface="Arial" panose="020B0604020202020204" pitchFamily="34" charset="0"/>
          <a:buNone/>
          <a:defRPr sz="2400" b="1" dirty="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Cal Cities PowerPoint Template 2024" id="{16D2E3E7-776D-4C3E-B77F-FC72F252BE16}" vid="{82F3C990-843E-4F9C-AA93-4BCD33C7E06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
      <a:dk1>
        <a:srgbClr val="000000"/>
      </a:dk1>
      <a:lt1>
        <a:srgbClr val="FFFFFF"/>
      </a:lt1>
      <a:dk2>
        <a:srgbClr val="3F4461"/>
      </a:dk2>
      <a:lt2>
        <a:srgbClr val="FFFDFB"/>
      </a:lt2>
      <a:accent1>
        <a:srgbClr val="307197"/>
      </a:accent1>
      <a:accent2>
        <a:srgbClr val="FFC222"/>
      </a:accent2>
      <a:accent3>
        <a:srgbClr val="F99D30"/>
      </a:accent3>
      <a:accent4>
        <a:srgbClr val="6B923C"/>
      </a:accent4>
      <a:accent5>
        <a:srgbClr val="2FBBA6"/>
      </a:accent5>
      <a:accent6>
        <a:srgbClr val="0E9AAA"/>
      </a:accent6>
      <a:hlink>
        <a:srgbClr val="0563C1"/>
      </a:hlink>
      <a:folHlink>
        <a:srgbClr val="0097B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124DBFE-C439-4B88-9E2D-7AF912C042BB}" vid="{BB57F57A-FEBF-4078-AC38-875321A1BF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F2705C33CEF4BB8527D3396C40BBC" ma:contentTypeVersion="14" ma:contentTypeDescription="Create a new document." ma:contentTypeScope="" ma:versionID="de8a9f0617d6ed8c9b7dceddfd3753aa">
  <xsd:schema xmlns:xsd="http://www.w3.org/2001/XMLSchema" xmlns:xs="http://www.w3.org/2001/XMLSchema" xmlns:p="http://schemas.microsoft.com/office/2006/metadata/properties" xmlns:ns3="63a56b96-78e3-42ed-8d5a-0cb246d4cc58" xmlns:ns4="3d51d781-2181-45fc-8ccf-ee842ef6a893" targetNamespace="http://schemas.microsoft.com/office/2006/metadata/properties" ma:root="true" ma:fieldsID="d6e6379754c4d3f04920bf50b9f47f69" ns3:_="" ns4:_="">
    <xsd:import namespace="63a56b96-78e3-42ed-8d5a-0cb246d4cc58"/>
    <xsd:import namespace="3d51d781-2181-45fc-8ccf-ee842ef6a8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56b96-78e3-42ed-8d5a-0cb246d4c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51d781-2181-45fc-8ccf-ee842ef6a8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3a56b96-78e3-42ed-8d5a-0cb246d4cc58" xsi:nil="true"/>
  </documentManagement>
</p:properties>
</file>

<file path=customXml/itemProps1.xml><?xml version="1.0" encoding="utf-8"?>
<ds:datastoreItem xmlns:ds="http://schemas.openxmlformats.org/officeDocument/2006/customXml" ds:itemID="{0E795568-1A9B-4A9B-BA20-E613917CA3BD}">
  <ds:schemaRefs>
    <ds:schemaRef ds:uri="3d51d781-2181-45fc-8ccf-ee842ef6a893"/>
    <ds:schemaRef ds:uri="63a56b96-78e3-42ed-8d5a-0cb246d4cc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217063-00EE-4537-88E1-D26DF59D1AED}">
  <ds:schemaRefs>
    <ds:schemaRef ds:uri="http://schemas.microsoft.com/sharepoint/v3/contenttype/forms"/>
  </ds:schemaRefs>
</ds:datastoreItem>
</file>

<file path=customXml/itemProps3.xml><?xml version="1.0" encoding="utf-8"?>
<ds:datastoreItem xmlns:ds="http://schemas.openxmlformats.org/officeDocument/2006/customXml" ds:itemID="{EC23C0B6-42B7-480E-9952-F3182B865EDD}">
  <ds:schemaRefs>
    <ds:schemaRef ds:uri="3d51d781-2181-45fc-8ccf-ee842ef6a893"/>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63a56b96-78e3-42ed-8d5a-0cb246d4cc5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2 - Leg Recess Briefing Webinar - Housekeeping Slides</Template>
  <TotalTime>5346</TotalTime>
  <Words>1559</Words>
  <Application>Microsoft Office PowerPoint</Application>
  <PresentationFormat>Widescreen</PresentationFormat>
  <Paragraphs>135</Paragraphs>
  <Slides>21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Arial</vt:lpstr>
      <vt:lpstr>Calibri</vt:lpstr>
      <vt:lpstr>Calibri Light</vt:lpstr>
      <vt:lpstr>Century Gothic</vt:lpstr>
      <vt:lpstr>Georgia</vt:lpstr>
      <vt:lpstr>Gotham Medium</vt:lpstr>
      <vt:lpstr>Wingdings</vt:lpstr>
      <vt:lpstr>1_Office Theme</vt:lpstr>
      <vt:lpstr>2_Office Theme</vt:lpstr>
      <vt:lpstr>4_Office Theme</vt:lpstr>
      <vt:lpstr>Office Theme</vt:lpstr>
      <vt:lpstr>PowerPoint Presentation</vt:lpstr>
      <vt:lpstr>State Ballot: November 2024</vt:lpstr>
      <vt:lpstr>State Ballot: November 2024</vt:lpstr>
      <vt:lpstr>Notably NOT on the November 2024 Ballot</vt:lpstr>
      <vt:lpstr>Prop 36: Homelessness, Drug Addiction, and Theft Reduction Act</vt:lpstr>
      <vt:lpstr>Prop 33: Expands Local Governments’ Authority to Enact Rent Control on Residential Property</vt:lpstr>
      <vt:lpstr>Prop 5: Local Government Financing for Affordable Housing and Public Infrastructure</vt:lpstr>
      <vt:lpstr>Prop 4: Safe Drinking Water, Wildfire Prevention, Drought Preparedness, and Clean Air Bond </vt:lpstr>
      <vt:lpstr>The rest of 2024….</vt:lpstr>
      <vt:lpstr>Housing for homeless residents</vt:lpstr>
      <vt:lpstr>Labor relations</vt:lpstr>
      <vt:lpstr>Labor relations </vt:lpstr>
      <vt:lpstr>Levine Act</vt:lpstr>
      <vt:lpstr>Housing element</vt:lpstr>
      <vt:lpstr>Builders Remedy</vt:lpstr>
      <vt:lpstr>Development fees</vt:lpstr>
      <vt:lpstr>Retail Theft Legislative Package</vt:lpstr>
      <vt:lpstr>Property taxes</vt:lpstr>
      <vt:lpstr>Transportation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George</dc:creator>
  <cp:lastModifiedBy>Lauren Berges</cp:lastModifiedBy>
  <cp:revision>229</cp:revision>
  <cp:lastPrinted>2024-07-11T18:52:30Z</cp:lastPrinted>
  <dcterms:created xsi:type="dcterms:W3CDTF">2021-07-13T23:19:07Z</dcterms:created>
  <dcterms:modified xsi:type="dcterms:W3CDTF">2024-07-11T23:17:49Z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0x010100F7DF2705C33CEF4BB8527D3396C40BBC</vt:lpwstr>
  </property>
</Properties>
</file>